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5" r:id="rId2"/>
    <p:sldId id="313" r:id="rId3"/>
    <p:sldId id="256" r:id="rId4"/>
    <p:sldId id="296" r:id="rId5"/>
    <p:sldId id="285" r:id="rId6"/>
    <p:sldId id="297" r:id="rId7"/>
    <p:sldId id="300" r:id="rId8"/>
    <p:sldId id="260" r:id="rId9"/>
    <p:sldId id="261" r:id="rId10"/>
    <p:sldId id="301" r:id="rId11"/>
    <p:sldId id="302" r:id="rId12"/>
    <p:sldId id="303" r:id="rId13"/>
    <p:sldId id="304" r:id="rId14"/>
    <p:sldId id="265" r:id="rId15"/>
    <p:sldId id="305" r:id="rId16"/>
    <p:sldId id="306" r:id="rId17"/>
    <p:sldId id="307" r:id="rId18"/>
    <p:sldId id="292" r:id="rId19"/>
    <p:sldId id="295" r:id="rId20"/>
    <p:sldId id="288" r:id="rId21"/>
    <p:sldId id="311" r:id="rId22"/>
    <p:sldId id="312" r:id="rId23"/>
    <p:sldId id="274" r:id="rId24"/>
    <p:sldId id="308" r:id="rId25"/>
  </p:sldIdLst>
  <p:sldSz cx="12192000" cy="6858000"/>
  <p:notesSz cx="6858000" cy="9144000"/>
  <p:embeddedFontLst>
    <p:embeddedFont>
      <p:font typeface="等线" panose="02010600030101010101" pitchFamily="2" charset="-122"/>
      <p:regular r:id="rId28"/>
      <p:bold r:id="rId29"/>
    </p:embeddedFont>
    <p:embeddedFont>
      <p:font typeface="等线 Light" panose="02010600030101010101" pitchFamily="2" charset="-122"/>
      <p:regular r:id="rId30"/>
    </p:embeddedFont>
    <p:embeddedFont>
      <p:font typeface="字魂7号-温暖童稚体" panose="00000500000000000000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UTM Aquarelle" panose="02040603050506020204" pitchFamily="18" charset="0"/>
      <p:regular r:id="rId36"/>
    </p:embeddedFont>
    <p:embeddedFont>
      <p:font typeface="UTM Gradoo" panose="02040603050506020204" pitchFamily="18" charset="0"/>
      <p:regular r:id="rId37"/>
    </p:embeddedFont>
    <p:embeddedFont>
      <p:font typeface="UTM Guanine" panose="02040603050506020204" pitchFamily="18" charset="0"/>
      <p:regular r:id="rId38"/>
    </p:embeddedFont>
    <p:embeddedFont>
      <p:font typeface="UTM Showcard" panose="02040603050506020204" pitchFamily="18" charset="0"/>
      <p:regular r:id="rId39"/>
    </p:embeddedFont>
    <p:embeddedFont>
      <p:font typeface="UVN Banh Mi" pitchFamily="2" charset="0"/>
      <p:regular r:id="rId40"/>
    </p:embeddedFont>
    <p:embeddedFont>
      <p:font typeface="UVN Bo Quen" panose="04040804060802020203" pitchFamily="82" charset="0"/>
      <p:regular r:id="rId41"/>
    </p:embeddedFont>
    <p:embeddedFont>
      <p:font typeface="UVN Vung Tau" panose="03080702040302070203" pitchFamily="66" charset="0"/>
      <p:regular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36B"/>
    <a:srgbClr val="562FE5"/>
    <a:srgbClr val="E0B249"/>
    <a:srgbClr val="A998FF"/>
    <a:srgbClr val="957DEF"/>
    <a:srgbClr val="87B7DD"/>
    <a:srgbClr val="F9A3BC"/>
    <a:srgbClr val="FFFFFF"/>
    <a:srgbClr val="F58791"/>
    <a:srgbClr val="FB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301" autoAdjust="0"/>
  </p:normalViewPr>
  <p:slideViewPr>
    <p:cSldViewPr snapToGrid="0">
      <p:cViewPr varScale="1">
        <p:scale>
          <a:sx n="79" d="100"/>
          <a:sy n="79" d="100"/>
        </p:scale>
        <p:origin x="64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E0A9B2-EFE4-4945-9DDB-424EAD017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0A9A2-97C1-4C55-BA9A-0DF7E2051F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0F37-1726-4007-B9B0-6FFB6F154BE7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6C28B-D1FE-45EA-A48F-914DF0D18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688AF-3FFF-490C-BA96-A23083C7F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80D2A-FF27-4877-8B49-AB5A390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1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4DD6-D01D-40A3-B469-CBB755CA3DA1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6ED8C-9FC6-41EA-BCF4-3C8787CD8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6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687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D558F-331C-41E0-BC8E-68213F2A1706}" type="slidenum">
              <a:rPr lang="en-US"/>
              <a:pPr/>
              <a:t>15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A8F2-6721-448D-9612-C32AD6FB523D}" type="slidenum">
              <a:rPr lang="en-US"/>
              <a:pPr/>
              <a:t>16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F58F-C296-470D-9F25-85BEBEB4134C}" type="slidenum">
              <a:rPr lang="en-US"/>
              <a:pPr/>
              <a:t>17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2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99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927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21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2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46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435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7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9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28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F9E26-2F3A-4260-8963-52B36ACC88E6}" type="slidenum">
              <a:rPr lang="en-US"/>
              <a:pPr/>
              <a:t>7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F0A8F-CBEB-4981-8B03-35E6F691278E}" type="slidenum">
              <a:rPr lang="en-US"/>
              <a:pPr/>
              <a:t>8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F7B2-3694-4270-A5CC-ED9C6779A2C1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1CB2F1-BF02-40E9-AAB9-7F3D981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D2091-196F-4803-B9EB-E6EB5CE12A4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18037-0F1F-4CA7-BD02-D7B6FAB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A1465-B560-4F4F-A1A3-8166F64A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4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24BBB-8502-4A67-97DB-CD6B8A7F6CC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0A621-6E65-4A84-B70D-7B0B95134316}"/>
              </a:ext>
            </a:extLst>
          </p:cNvPr>
          <p:cNvSpPr txBox="1"/>
          <p:nvPr userDrawn="1"/>
        </p:nvSpPr>
        <p:spPr>
          <a:xfrm>
            <a:off x="1142362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500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815731" y="-2629323"/>
            <a:ext cx="5597509" cy="6332594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B9BE4A-C338-4E16-8DAA-AAED8673848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4443-A0BA-4D7A-BAB3-B47F22BDA666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599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292827"/>
            <a:ext cx="1939526" cy="2142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370388"/>
            <a:ext cx="1939525" cy="17921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467463" y="-2019299"/>
            <a:ext cx="4558931" cy="5011279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6ECD5E-5C7D-4672-86AA-8A63B03604C2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C4767-B27D-4D61-8616-6AE3A48ECBA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49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489B16-C11F-468A-8B8B-C3D216A2DD0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CE148-F869-4890-BA31-B9D3B8C553B0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533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358815" y="601884"/>
            <a:ext cx="11505235" cy="5717893"/>
          </a:xfrm>
          <a:prstGeom prst="homePlate">
            <a:avLst>
              <a:gd name="adj" fmla="val 31278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866" y="4616832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1610126" y="4266416"/>
            <a:ext cx="3095913" cy="28606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AF61D5-11D6-4530-810C-7EA92D9ADC07}"/>
              </a:ext>
            </a:extLst>
          </p:cNvPr>
          <p:cNvGrpSpPr/>
          <p:nvPr userDrawn="1"/>
        </p:nvGrpSpPr>
        <p:grpSpPr>
          <a:xfrm>
            <a:off x="9077740" y="-1108973"/>
            <a:ext cx="4225630" cy="329439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B7505DC-D709-43FC-B39F-E26FD802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F981AAE-E1C4-4BF3-96C9-6603C4C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18B460-48EA-41B0-8410-11B96073A418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7D901-2179-4A00-A64E-5CD27D0ABE78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095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流程图: 资料带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029137" y="908395"/>
            <a:ext cx="10332160" cy="4755538"/>
          </a:xfrm>
          <a:prstGeom prst="flowChartPunchedTape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304126" y="-468226"/>
            <a:ext cx="3234164" cy="298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927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C1F24BC-2165-403C-A799-AD09EF236CF9}"/>
              </a:ext>
            </a:extLst>
          </p:cNvPr>
          <p:cNvGrpSpPr/>
          <p:nvPr userDrawn="1"/>
        </p:nvGrpSpPr>
        <p:grpSpPr>
          <a:xfrm>
            <a:off x="-1096192" y="-1841776"/>
            <a:ext cx="4607810" cy="552937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07759BC-095F-47C4-B171-FE86723F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9CA60B-72AE-453B-B68A-6D92924B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C35B33-1810-400F-8C58-9D336A67BE4C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04290-92D8-429A-8BE3-EA21D73384F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922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9317626" y="1913753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11" y="4158742"/>
            <a:ext cx="2318824" cy="2142647"/>
          </a:xfrm>
          <a:prstGeom prst="rect">
            <a:avLst/>
          </a:prstGeom>
        </p:spPr>
      </p:pic>
      <p:sp>
        <p:nvSpPr>
          <p:cNvPr id="8" name="矩形: 折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209999" y="1130969"/>
            <a:ext cx="10020236" cy="4862506"/>
          </a:xfrm>
          <a:prstGeom prst="foldedCorner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66" y="4545407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59725" y="4576583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202129" y="-1208450"/>
            <a:ext cx="5210289" cy="4814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973" y="3097025"/>
            <a:ext cx="5027376" cy="4988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655" y="-1512674"/>
            <a:ext cx="7439134" cy="10332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3CBAE3F-BC42-4E10-9527-931654973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514" y="-3069376"/>
            <a:ext cx="6001605" cy="7201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B768C5-5957-458A-A669-6A9F09E41FF9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2F66A-D0CF-49D2-8ADA-DC410BEE6CCC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874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70881-661D-4AC5-9871-9B3095166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DD95C-5317-4F8E-9AE8-89E601DE9CAD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1464F-686A-4E85-B816-2CC83F48E049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819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3B13D8-F995-4E52-95BF-178CD50656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98C86A-BF1E-4923-98FB-B5623C92FD0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9290FB3-7656-4FB6-89E3-1DECF75285B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E3F10A-1DC3-4437-A85D-FB118B4CA31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CC470B-8C38-47AD-A716-71FB825D8B4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3B645A-FADD-45B5-910B-B28077DE6F5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578A66-A9CA-4F17-9D1E-E0DBB014967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8B408-E1C8-4D64-95A5-644726E98907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528F32-2441-4A04-B62D-FCCDCCE081F0}"/>
              </a:ext>
            </a:extLst>
          </p:cNvPr>
          <p:cNvSpPr txBox="1"/>
          <p:nvPr userDrawn="1"/>
        </p:nvSpPr>
        <p:spPr>
          <a:xfrm>
            <a:off x="12470692" y="-6214717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23EF0-980D-4084-A0B6-49154DF1F782}"/>
              </a:ext>
            </a:extLst>
          </p:cNvPr>
          <p:cNvSpPr txBox="1"/>
          <p:nvPr userDrawn="1"/>
        </p:nvSpPr>
        <p:spPr>
          <a:xfrm>
            <a:off x="23611486" y="-12518761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2296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5" r:id="rId4"/>
    <p:sldLayoutId id="2147483666" r:id="rId5"/>
    <p:sldLayoutId id="2147483661" r:id="rId6"/>
    <p:sldLayoutId id="2147483663" r:id="rId7"/>
    <p:sldLayoutId id="2147483662" r:id="rId8"/>
    <p:sldLayoutId id="2147483664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1.gif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332544" y="191039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Luyện từ và câu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3489857" y="1829018"/>
            <a:ext cx="4845674" cy="2808441"/>
            <a:chOff x="3489857" y="1829018"/>
            <a:chExt cx="4845674" cy="2808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3489857" y="1836692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gạch ngang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3513378" y="1829018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gạch ngang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18225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Ghi nhớ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622461" y="1412334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730" y="-1880734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54DCD12C-60CA-4F8D-9480-3449F97D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1068" y="-1494516"/>
            <a:ext cx="6857692" cy="97315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DF475EB-B378-45E5-8E92-79E91008940D}"/>
              </a:ext>
            </a:extLst>
          </p:cNvPr>
          <p:cNvGrpSpPr/>
          <p:nvPr/>
        </p:nvGrpSpPr>
        <p:grpSpPr>
          <a:xfrm>
            <a:off x="-217886" y="-574056"/>
            <a:ext cx="12923233" cy="8755530"/>
            <a:chOff x="4975469" y="4818314"/>
            <a:chExt cx="2978007" cy="203473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854C5BE-BC24-4921-B1EA-321361DD0D73}"/>
                </a:ext>
              </a:extLst>
            </p:cNvPr>
            <p:cNvSpPr/>
            <p:nvPr/>
          </p:nvSpPr>
          <p:spPr>
            <a:xfrm>
              <a:off x="5062914" y="4934099"/>
              <a:ext cx="2890562" cy="1918945"/>
            </a:xfrm>
            <a:custGeom>
              <a:avLst/>
              <a:gdLst>
                <a:gd name="connsiteX0" fmla="*/ 2752849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7 h 1918944"/>
                <a:gd name="connsiteX3" fmla="*/ 2496989 w 2890561"/>
                <a:gd name="connsiteY3" fmla="*/ 459188 h 1918944"/>
                <a:gd name="connsiteX4" fmla="*/ 2427357 w 2890561"/>
                <a:gd name="connsiteY4" fmla="*/ 362836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5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2 h 1918944"/>
                <a:gd name="connsiteX14" fmla="*/ 824188 w 2890561"/>
                <a:gd name="connsiteY14" fmla="*/ 239764 h 1918944"/>
                <a:gd name="connsiteX15" fmla="*/ 681684 w 2890561"/>
                <a:gd name="connsiteY15" fmla="*/ 249481 h 1918944"/>
                <a:gd name="connsiteX16" fmla="*/ 346476 w 2890561"/>
                <a:gd name="connsiteY16" fmla="*/ 552301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8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4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0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6 w 2890561"/>
                <a:gd name="connsiteY29" fmla="*/ 1921473 h 1918944"/>
                <a:gd name="connsiteX30" fmla="*/ 2259753 w 2890561"/>
                <a:gd name="connsiteY30" fmla="*/ 1520680 h 1918944"/>
                <a:gd name="connsiteX31" fmla="*/ 2259753 w 2890561"/>
                <a:gd name="connsiteY31" fmla="*/ 1519870 h 1918944"/>
                <a:gd name="connsiteX32" fmla="*/ 2701029 w 2890561"/>
                <a:gd name="connsiteY32" fmla="*/ 1137701 h 1918944"/>
                <a:gd name="connsiteX33" fmla="*/ 2758516 w 2890561"/>
                <a:gd name="connsiteY33" fmla="*/ 1102885 h 1918944"/>
                <a:gd name="connsiteX34" fmla="*/ 2854868 w 2890561"/>
                <a:gd name="connsiteY34" fmla="*/ 998436 h 1918944"/>
                <a:gd name="connsiteX35" fmla="*/ 2888065 w 2890561"/>
                <a:gd name="connsiteY35" fmla="*/ 916658 h 1918944"/>
                <a:gd name="connsiteX36" fmla="*/ 2752849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9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4"/>
                    <a:pt x="2523709" y="515056"/>
                    <a:pt x="2521280" y="512627"/>
                  </a:cubicBezTo>
                  <a:cubicBezTo>
                    <a:pt x="2513183" y="494814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6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0"/>
                    <a:pt x="1829002" y="233287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8"/>
                    <a:pt x="1283277" y="3337"/>
                    <a:pt x="1261416" y="4957"/>
                  </a:cubicBezTo>
                  <a:cubicBezTo>
                    <a:pt x="1219312" y="12244"/>
                    <a:pt x="1178828" y="20341"/>
                    <a:pt x="1143202" y="34105"/>
                  </a:cubicBezTo>
                  <a:cubicBezTo>
                    <a:pt x="1071141" y="62444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1"/>
                    <a:pt x="888153" y="233287"/>
                    <a:pt x="880056" y="244622"/>
                  </a:cubicBezTo>
                  <a:cubicBezTo>
                    <a:pt x="878437" y="246242"/>
                    <a:pt x="833904" y="241384"/>
                    <a:pt x="824188" y="239764"/>
                  </a:cubicBezTo>
                  <a:cubicBezTo>
                    <a:pt x="777227" y="232477"/>
                    <a:pt x="721358" y="239764"/>
                    <a:pt x="681684" y="249481"/>
                  </a:cubicBezTo>
                  <a:cubicBezTo>
                    <a:pt x="528654" y="287536"/>
                    <a:pt x="384531" y="400891"/>
                    <a:pt x="346476" y="552301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2"/>
                    <a:pt x="8839" y="903703"/>
                    <a:pt x="3981" y="927994"/>
                  </a:cubicBezTo>
                  <a:cubicBezTo>
                    <a:pt x="-8164" y="996816"/>
                    <a:pt x="9649" y="1072117"/>
                    <a:pt x="28271" y="1119888"/>
                  </a:cubicBezTo>
                  <a:cubicBezTo>
                    <a:pt x="81710" y="1255105"/>
                    <a:pt x="177252" y="1340931"/>
                    <a:pt x="317327" y="1389512"/>
                  </a:cubicBezTo>
                  <a:cubicBezTo>
                    <a:pt x="360240" y="1404086"/>
                    <a:pt x="418538" y="1412993"/>
                    <a:pt x="475215" y="1412183"/>
                  </a:cubicBezTo>
                  <a:cubicBezTo>
                    <a:pt x="526225" y="1600838"/>
                    <a:pt x="697878" y="1739294"/>
                    <a:pt x="901917" y="1739294"/>
                  </a:cubicBezTo>
                  <a:cubicBezTo>
                    <a:pt x="1019321" y="1739294"/>
                    <a:pt x="1126199" y="1693142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4"/>
                    <a:pt x="1478410" y="1745772"/>
                  </a:cubicBezTo>
                  <a:cubicBezTo>
                    <a:pt x="1675973" y="1783827"/>
                    <a:pt x="1851673" y="1687474"/>
                    <a:pt x="1941548" y="1597600"/>
                  </a:cubicBezTo>
                  <a:cubicBezTo>
                    <a:pt x="1968267" y="1570881"/>
                    <a:pt x="2010371" y="1527967"/>
                    <a:pt x="2023326" y="1489913"/>
                  </a:cubicBezTo>
                  <a:cubicBezTo>
                    <a:pt x="2024136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3"/>
                    <a:pt x="2404686" y="1921473"/>
                  </a:cubicBezTo>
                  <a:lnTo>
                    <a:pt x="2259753" y="1520680"/>
                  </a:lnTo>
                  <a:cubicBezTo>
                    <a:pt x="2259753" y="1520680"/>
                    <a:pt x="2259753" y="1519870"/>
                    <a:pt x="2259753" y="1519870"/>
                  </a:cubicBezTo>
                  <a:cubicBezTo>
                    <a:pt x="2513993" y="1554687"/>
                    <a:pt x="2704268" y="1374128"/>
                    <a:pt x="2701029" y="1137701"/>
                  </a:cubicBezTo>
                  <a:cubicBezTo>
                    <a:pt x="2720462" y="1126365"/>
                    <a:pt x="2739084" y="1114220"/>
                    <a:pt x="2758516" y="1102885"/>
                  </a:cubicBezTo>
                  <a:cubicBezTo>
                    <a:pt x="2796571" y="1076165"/>
                    <a:pt x="2830578" y="1038920"/>
                    <a:pt x="2854868" y="998436"/>
                  </a:cubicBezTo>
                  <a:cubicBezTo>
                    <a:pt x="2869443" y="974955"/>
                    <a:pt x="2879968" y="946616"/>
                    <a:pt x="2888065" y="916658"/>
                  </a:cubicBezTo>
                  <a:cubicBezTo>
                    <a:pt x="2928549" y="766867"/>
                    <a:pt x="2833007" y="642986"/>
                    <a:pt x="2752849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418E005-B974-4EB2-A99C-2A413216D661}"/>
                </a:ext>
              </a:extLst>
            </p:cNvPr>
            <p:cNvSpPr/>
            <p:nvPr/>
          </p:nvSpPr>
          <p:spPr>
            <a:xfrm>
              <a:off x="5058535" y="492843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5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3" y="233287"/>
                    <a:pt x="1801805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9" y="3337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6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8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3" y="1077785"/>
                    <a:pt x="2831719" y="1040539"/>
                    <a:pt x="2856009" y="1000055"/>
                  </a:cubicBezTo>
                  <a:cubicBezTo>
                    <a:pt x="2870584" y="976574"/>
                    <a:pt x="2881110" y="948236"/>
                    <a:pt x="2889206" y="918277"/>
                  </a:cubicBezTo>
                  <a:cubicBezTo>
                    <a:pt x="292807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43B5670-EA9F-4851-BB10-7628DFEE3F03}"/>
                </a:ext>
              </a:extLst>
            </p:cNvPr>
            <p:cNvSpPr/>
            <p:nvPr/>
          </p:nvSpPr>
          <p:spPr>
            <a:xfrm>
              <a:off x="5053677" y="492276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AEAE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17196F9-7FF8-4394-A286-38230A8B8AF3}"/>
                </a:ext>
              </a:extLst>
            </p:cNvPr>
            <p:cNvSpPr/>
            <p:nvPr/>
          </p:nvSpPr>
          <p:spPr>
            <a:xfrm>
              <a:off x="5049628" y="491709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0DFD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ECCCA01-732F-4D9E-AE68-B6D1D49BDE0C}"/>
                </a:ext>
              </a:extLst>
            </p:cNvPr>
            <p:cNvSpPr/>
            <p:nvPr/>
          </p:nvSpPr>
          <p:spPr>
            <a:xfrm>
              <a:off x="5045580" y="49122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D5D4D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EA4402C-82FA-49A3-A405-6CBCC00A7BC9}"/>
                </a:ext>
              </a:extLst>
            </p:cNvPr>
            <p:cNvSpPr/>
            <p:nvPr/>
          </p:nvSpPr>
          <p:spPr>
            <a:xfrm>
              <a:off x="5041531" y="49065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DDE28F3-44C8-4215-8019-CA383FA3D229}"/>
                </a:ext>
              </a:extLst>
            </p:cNvPr>
            <p:cNvSpPr/>
            <p:nvPr/>
          </p:nvSpPr>
          <p:spPr>
            <a:xfrm>
              <a:off x="5037483" y="490090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6"/>
                    <a:pt x="2740225" y="1114221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C0BFB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88E16CF-7FEA-46C1-B1F8-680C53DDF97E}"/>
                </a:ext>
              </a:extLst>
            </p:cNvPr>
            <p:cNvSpPr/>
            <p:nvPr/>
          </p:nvSpPr>
          <p:spPr>
            <a:xfrm>
              <a:off x="5033435" y="489523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B6B4B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20EEC01-83C5-4D57-BB97-B2411888D873}"/>
                </a:ext>
              </a:extLst>
            </p:cNvPr>
            <p:cNvSpPr/>
            <p:nvPr/>
          </p:nvSpPr>
          <p:spPr>
            <a:xfrm>
              <a:off x="5029386" y="4889566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5"/>
                  </a:cubicBezTo>
                  <a:cubicBezTo>
                    <a:pt x="1071472" y="62444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8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6"/>
                    <a:pt x="2705409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ABAAA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567DEEF-5CC5-465B-AC2E-D4098AB79D40}"/>
                </a:ext>
              </a:extLst>
            </p:cNvPr>
            <p:cNvSpPr/>
            <p:nvPr/>
          </p:nvSpPr>
          <p:spPr>
            <a:xfrm>
              <a:off x="5025338" y="4883898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4BB061A-578F-4A17-B4AA-8E492DACFA70}"/>
                </a:ext>
              </a:extLst>
            </p:cNvPr>
            <p:cNvSpPr/>
            <p:nvPr/>
          </p:nvSpPr>
          <p:spPr>
            <a:xfrm>
              <a:off x="5021289" y="4879040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071" y="766867"/>
                    <a:pt x="2833338" y="642177"/>
                    <a:pt x="2753180" y="586308"/>
                  </a:cubicBezTo>
                  <a:close/>
                </a:path>
              </a:pathLst>
            </a:custGeom>
            <a:solidFill>
              <a:srgbClr val="96949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C305F3DF-F185-4817-B3F6-C1A8C120ADF2}"/>
                </a:ext>
              </a:extLst>
            </p:cNvPr>
            <p:cNvSpPr/>
            <p:nvPr/>
          </p:nvSpPr>
          <p:spPr>
            <a:xfrm>
              <a:off x="5016431" y="487337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5"/>
                  </a:cubicBezTo>
                  <a:cubicBezTo>
                    <a:pt x="1071472" y="62444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8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6"/>
                    <a:pt x="2705408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816E7F7-F522-4AEA-8660-7F7F1F02E587}"/>
                </a:ext>
              </a:extLst>
            </p:cNvPr>
            <p:cNvSpPr/>
            <p:nvPr/>
          </p:nvSpPr>
          <p:spPr>
            <a:xfrm>
              <a:off x="5012383" y="486770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817F8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13F54313-96F9-4C77-A2B9-E03D8C0F12C3}"/>
                </a:ext>
              </a:extLst>
            </p:cNvPr>
            <p:cNvSpPr/>
            <p:nvPr/>
          </p:nvSpPr>
          <p:spPr>
            <a:xfrm>
              <a:off x="5008335" y="48620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094D3F5-EC77-4A9E-8498-0B0B43AE9239}"/>
                </a:ext>
              </a:extLst>
            </p:cNvPr>
            <p:cNvSpPr/>
            <p:nvPr/>
          </p:nvSpPr>
          <p:spPr>
            <a:xfrm>
              <a:off x="5004286" y="48563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6C6A6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36431ED-E874-4685-A266-C9942C3E4D0D}"/>
                </a:ext>
              </a:extLst>
            </p:cNvPr>
            <p:cNvSpPr/>
            <p:nvPr/>
          </p:nvSpPr>
          <p:spPr>
            <a:xfrm>
              <a:off x="5000238" y="485151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7D5F1CE-567A-4851-90F4-DC9C7DD3245C}"/>
                </a:ext>
              </a:extLst>
            </p:cNvPr>
            <p:cNvSpPr/>
            <p:nvPr/>
          </p:nvSpPr>
          <p:spPr>
            <a:xfrm>
              <a:off x="4996189" y="484584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BD14915-C55A-4AF5-8282-CF63C29DA088}"/>
                </a:ext>
              </a:extLst>
            </p:cNvPr>
            <p:cNvSpPr/>
            <p:nvPr/>
          </p:nvSpPr>
          <p:spPr>
            <a:xfrm>
              <a:off x="4992141" y="484017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D4A4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0122CFC-839F-44A5-803C-3595E64234F0}"/>
                </a:ext>
              </a:extLst>
            </p:cNvPr>
            <p:cNvSpPr/>
            <p:nvPr/>
          </p:nvSpPr>
          <p:spPr>
            <a:xfrm>
              <a:off x="4988093" y="483450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8 h 1918944"/>
                <a:gd name="connsiteX3" fmla="*/ 2497320 w 2890561"/>
                <a:gd name="connsiteY3" fmla="*/ 459188 h 1918944"/>
                <a:gd name="connsiteX4" fmla="*/ 2427688 w 2890561"/>
                <a:gd name="connsiteY4" fmla="*/ 362837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1"/>
                    <a:pt x="1829333" y="233288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5"/>
                    <a:pt x="902248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5"/>
                    <a:pt x="1478741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23F4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196D328-3357-4FBC-A353-5CE3D274CD89}"/>
                </a:ext>
              </a:extLst>
            </p:cNvPr>
            <p:cNvSpPr/>
            <p:nvPr/>
          </p:nvSpPr>
          <p:spPr>
            <a:xfrm>
              <a:off x="4983234" y="4829649"/>
              <a:ext cx="2890562" cy="1918945"/>
            </a:xfrm>
            <a:custGeom>
              <a:avLst/>
              <a:gdLst>
                <a:gd name="connsiteX0" fmla="*/ 2753990 w 2890561"/>
                <a:gd name="connsiteY0" fmla="*/ 585499 h 1918944"/>
                <a:gd name="connsiteX1" fmla="*/ 2605008 w 2890561"/>
                <a:gd name="connsiteY1" fmla="*/ 521534 h 1918944"/>
                <a:gd name="connsiteX2" fmla="*/ 2522420 w 2890561"/>
                <a:gd name="connsiteY2" fmla="*/ 511818 h 1918944"/>
                <a:gd name="connsiteX3" fmla="*/ 2498130 w 2890561"/>
                <a:gd name="connsiteY3" fmla="*/ 458378 h 1918944"/>
                <a:gd name="connsiteX4" fmla="*/ 2428498 w 2890561"/>
                <a:gd name="connsiteY4" fmla="*/ 36202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990 w 2890561"/>
                <a:gd name="connsiteY36" fmla="*/ 585499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990" y="585499"/>
                  </a:moveTo>
                  <a:cubicBezTo>
                    <a:pt x="2711886" y="555540"/>
                    <a:pt x="2661686" y="536108"/>
                    <a:pt x="2605008" y="521534"/>
                  </a:cubicBezTo>
                  <a:cubicBezTo>
                    <a:pt x="2596911" y="519105"/>
                    <a:pt x="2524850" y="514247"/>
                    <a:pt x="2522420" y="511818"/>
                  </a:cubicBezTo>
                  <a:cubicBezTo>
                    <a:pt x="2514324" y="494005"/>
                    <a:pt x="2506227" y="476192"/>
                    <a:pt x="2498130" y="458378"/>
                  </a:cubicBezTo>
                  <a:cubicBezTo>
                    <a:pt x="2477079" y="423562"/>
                    <a:pt x="2452788" y="392794"/>
                    <a:pt x="2428498" y="36202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2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4"/>
                    <a:pt x="2881110" y="948236"/>
                    <a:pt x="2889206" y="918278"/>
                  </a:cubicBezTo>
                  <a:cubicBezTo>
                    <a:pt x="2928881" y="766867"/>
                    <a:pt x="2834148" y="642176"/>
                    <a:pt x="2753990" y="585499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CFA879E-0885-447B-A02C-051CCFE41E4E}"/>
                </a:ext>
              </a:extLst>
            </p:cNvPr>
            <p:cNvSpPr/>
            <p:nvPr/>
          </p:nvSpPr>
          <p:spPr>
            <a:xfrm>
              <a:off x="4979186" y="482398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2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5"/>
                    <a:pt x="2881110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68E8633-D396-4B8B-B10D-CFC1DB454596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882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231F2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31652C2-C845-4C89-AD44-9214228BC0AA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963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FFFFF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0A1A807-1E0F-4421-BC8B-F85E5BB60A8A}"/>
                </a:ext>
              </a:extLst>
            </p:cNvPr>
            <p:cNvSpPr/>
            <p:nvPr/>
          </p:nvSpPr>
          <p:spPr>
            <a:xfrm>
              <a:off x="5052321" y="4896142"/>
              <a:ext cx="2736722" cy="1595072"/>
            </a:xfrm>
            <a:custGeom>
              <a:avLst/>
              <a:gdLst>
                <a:gd name="connsiteX0" fmla="*/ 1491433 w 2736722"/>
                <a:gd name="connsiteY0" fmla="*/ 1598311 h 1595072"/>
                <a:gd name="connsiteX1" fmla="*/ 1465523 w 2736722"/>
                <a:gd name="connsiteY1" fmla="*/ 1597501 h 1595072"/>
                <a:gd name="connsiteX2" fmla="*/ 1456616 w 2736722"/>
                <a:gd name="connsiteY2" fmla="*/ 1586975 h 1595072"/>
                <a:gd name="connsiteX3" fmla="*/ 1467142 w 2736722"/>
                <a:gd name="connsiteY3" fmla="*/ 1578068 h 1595072"/>
                <a:gd name="connsiteX4" fmla="*/ 1504388 w 2736722"/>
                <a:gd name="connsiteY4" fmla="*/ 1578878 h 1595072"/>
                <a:gd name="connsiteX5" fmla="*/ 1514104 w 2736722"/>
                <a:gd name="connsiteY5" fmla="*/ 1588595 h 1595072"/>
                <a:gd name="connsiteX6" fmla="*/ 1504388 w 2736722"/>
                <a:gd name="connsiteY6" fmla="*/ 1598311 h 1595072"/>
                <a:gd name="connsiteX7" fmla="*/ 1491433 w 2736722"/>
                <a:gd name="connsiteY7" fmla="*/ 1598311 h 1595072"/>
                <a:gd name="connsiteX8" fmla="*/ 1543252 w 2736722"/>
                <a:gd name="connsiteY8" fmla="*/ 1595072 h 1595072"/>
                <a:gd name="connsiteX9" fmla="*/ 1533536 w 2736722"/>
                <a:gd name="connsiteY9" fmla="*/ 1586975 h 1595072"/>
                <a:gd name="connsiteX10" fmla="*/ 1541633 w 2736722"/>
                <a:gd name="connsiteY10" fmla="*/ 1576450 h 1595072"/>
                <a:gd name="connsiteX11" fmla="*/ 1578878 w 2736722"/>
                <a:gd name="connsiteY11" fmla="*/ 1569972 h 1595072"/>
                <a:gd name="connsiteX12" fmla="*/ 1590214 w 2736722"/>
                <a:gd name="connsiteY12" fmla="*/ 1577259 h 1595072"/>
                <a:gd name="connsiteX13" fmla="*/ 1582927 w 2736722"/>
                <a:gd name="connsiteY13" fmla="*/ 1588595 h 1595072"/>
                <a:gd name="connsiteX14" fmla="*/ 1544062 w 2736722"/>
                <a:gd name="connsiteY14" fmla="*/ 1595072 h 1595072"/>
                <a:gd name="connsiteX15" fmla="*/ 1543252 w 2736722"/>
                <a:gd name="connsiteY15" fmla="*/ 1595072 h 1595072"/>
                <a:gd name="connsiteX16" fmla="*/ 1427468 w 2736722"/>
                <a:gd name="connsiteY16" fmla="*/ 1592643 h 1595072"/>
                <a:gd name="connsiteX17" fmla="*/ 1425849 w 2736722"/>
                <a:gd name="connsiteY17" fmla="*/ 1592643 h 1595072"/>
                <a:gd name="connsiteX18" fmla="*/ 1416132 w 2736722"/>
                <a:gd name="connsiteY18" fmla="*/ 1591024 h 1595072"/>
                <a:gd name="connsiteX19" fmla="*/ 1387794 w 2736722"/>
                <a:gd name="connsiteY19" fmla="*/ 1585356 h 1595072"/>
                <a:gd name="connsiteX20" fmla="*/ 1380506 w 2736722"/>
                <a:gd name="connsiteY20" fmla="*/ 1574020 h 1595072"/>
                <a:gd name="connsiteX21" fmla="*/ 1391842 w 2736722"/>
                <a:gd name="connsiteY21" fmla="*/ 1566733 h 1595072"/>
                <a:gd name="connsiteX22" fmla="*/ 1419371 w 2736722"/>
                <a:gd name="connsiteY22" fmla="*/ 1572401 h 1595072"/>
                <a:gd name="connsiteX23" fmla="*/ 1429087 w 2736722"/>
                <a:gd name="connsiteY23" fmla="*/ 1574020 h 1595072"/>
                <a:gd name="connsiteX24" fmla="*/ 1437184 w 2736722"/>
                <a:gd name="connsiteY24" fmla="*/ 1585356 h 1595072"/>
                <a:gd name="connsiteX25" fmla="*/ 1427468 w 2736722"/>
                <a:gd name="connsiteY25" fmla="*/ 1592643 h 1595072"/>
                <a:gd name="connsiteX26" fmla="*/ 808871 w 2736722"/>
                <a:gd name="connsiteY26" fmla="*/ 1582927 h 1595072"/>
                <a:gd name="connsiteX27" fmla="*/ 808871 w 2736722"/>
                <a:gd name="connsiteY27" fmla="*/ 1582927 h 1595072"/>
                <a:gd name="connsiteX28" fmla="*/ 769197 w 2736722"/>
                <a:gd name="connsiteY28" fmla="*/ 1578878 h 1595072"/>
                <a:gd name="connsiteX29" fmla="*/ 761100 w 2736722"/>
                <a:gd name="connsiteY29" fmla="*/ 1567543 h 1595072"/>
                <a:gd name="connsiteX30" fmla="*/ 772436 w 2736722"/>
                <a:gd name="connsiteY30" fmla="*/ 1559446 h 1595072"/>
                <a:gd name="connsiteX31" fmla="*/ 809681 w 2736722"/>
                <a:gd name="connsiteY31" fmla="*/ 1563494 h 1595072"/>
                <a:gd name="connsiteX32" fmla="*/ 818588 w 2736722"/>
                <a:gd name="connsiteY32" fmla="*/ 1573211 h 1595072"/>
                <a:gd name="connsiteX33" fmla="*/ 808871 w 2736722"/>
                <a:gd name="connsiteY33" fmla="*/ 1582927 h 1595072"/>
                <a:gd name="connsiteX34" fmla="*/ 847736 w 2736722"/>
                <a:gd name="connsiteY34" fmla="*/ 1582927 h 1595072"/>
                <a:gd name="connsiteX35" fmla="*/ 838020 w 2736722"/>
                <a:gd name="connsiteY35" fmla="*/ 1574020 h 1595072"/>
                <a:gd name="connsiteX36" fmla="*/ 846927 w 2736722"/>
                <a:gd name="connsiteY36" fmla="*/ 1563494 h 1595072"/>
                <a:gd name="connsiteX37" fmla="*/ 884172 w 2736722"/>
                <a:gd name="connsiteY37" fmla="*/ 1559446 h 1595072"/>
                <a:gd name="connsiteX38" fmla="*/ 895507 w 2736722"/>
                <a:gd name="connsiteY38" fmla="*/ 1567543 h 1595072"/>
                <a:gd name="connsiteX39" fmla="*/ 887411 w 2736722"/>
                <a:gd name="connsiteY39" fmla="*/ 1578878 h 1595072"/>
                <a:gd name="connsiteX40" fmla="*/ 847736 w 2736722"/>
                <a:gd name="connsiteY40" fmla="*/ 1582927 h 1595072"/>
                <a:gd name="connsiteX41" fmla="*/ 847736 w 2736722"/>
                <a:gd name="connsiteY41" fmla="*/ 1582927 h 1595072"/>
                <a:gd name="connsiteX42" fmla="*/ 1618553 w 2736722"/>
                <a:gd name="connsiteY42" fmla="*/ 1578068 h 1595072"/>
                <a:gd name="connsiteX43" fmla="*/ 1609646 w 2736722"/>
                <a:gd name="connsiteY43" fmla="*/ 1571591 h 1595072"/>
                <a:gd name="connsiteX44" fmla="*/ 1616124 w 2736722"/>
                <a:gd name="connsiteY44" fmla="*/ 1559446 h 1595072"/>
                <a:gd name="connsiteX45" fmla="*/ 1651749 w 2736722"/>
                <a:gd name="connsiteY45" fmla="*/ 1546491 h 1595072"/>
                <a:gd name="connsiteX46" fmla="*/ 1664705 w 2736722"/>
                <a:gd name="connsiteY46" fmla="*/ 1551349 h 1595072"/>
                <a:gd name="connsiteX47" fmla="*/ 1659846 w 2736722"/>
                <a:gd name="connsiteY47" fmla="*/ 1564304 h 1595072"/>
                <a:gd name="connsiteX48" fmla="*/ 1622601 w 2736722"/>
                <a:gd name="connsiteY48" fmla="*/ 1578068 h 1595072"/>
                <a:gd name="connsiteX49" fmla="*/ 1618553 w 2736722"/>
                <a:gd name="connsiteY49" fmla="*/ 1578068 h 1595072"/>
                <a:gd name="connsiteX50" fmla="*/ 1352167 w 2736722"/>
                <a:gd name="connsiteY50" fmla="*/ 1576450 h 1595072"/>
                <a:gd name="connsiteX51" fmla="*/ 1349738 w 2736722"/>
                <a:gd name="connsiteY51" fmla="*/ 1576450 h 1595072"/>
                <a:gd name="connsiteX52" fmla="*/ 1330306 w 2736722"/>
                <a:gd name="connsiteY52" fmla="*/ 1569972 h 1595072"/>
                <a:gd name="connsiteX53" fmla="*/ 1312493 w 2736722"/>
                <a:gd name="connsiteY53" fmla="*/ 1562685 h 1595072"/>
                <a:gd name="connsiteX54" fmla="*/ 1307635 w 2736722"/>
                <a:gd name="connsiteY54" fmla="*/ 1549730 h 1595072"/>
                <a:gd name="connsiteX55" fmla="*/ 1320590 w 2736722"/>
                <a:gd name="connsiteY55" fmla="*/ 1544872 h 1595072"/>
                <a:gd name="connsiteX56" fmla="*/ 1338403 w 2736722"/>
                <a:gd name="connsiteY56" fmla="*/ 1552159 h 1595072"/>
                <a:gd name="connsiteX57" fmla="*/ 1356216 w 2736722"/>
                <a:gd name="connsiteY57" fmla="*/ 1557826 h 1595072"/>
                <a:gd name="connsiteX58" fmla="*/ 1362694 w 2736722"/>
                <a:gd name="connsiteY58" fmla="*/ 1569972 h 1595072"/>
                <a:gd name="connsiteX59" fmla="*/ 1352167 w 2736722"/>
                <a:gd name="connsiteY59" fmla="*/ 1576450 h 1595072"/>
                <a:gd name="connsiteX60" fmla="*/ 732761 w 2736722"/>
                <a:gd name="connsiteY60" fmla="*/ 1570782 h 1595072"/>
                <a:gd name="connsiteX61" fmla="*/ 730332 w 2736722"/>
                <a:gd name="connsiteY61" fmla="*/ 1570782 h 1595072"/>
                <a:gd name="connsiteX62" fmla="*/ 693087 w 2736722"/>
                <a:gd name="connsiteY62" fmla="*/ 1558636 h 1595072"/>
                <a:gd name="connsiteX63" fmla="*/ 687419 w 2736722"/>
                <a:gd name="connsiteY63" fmla="*/ 1546491 h 1595072"/>
                <a:gd name="connsiteX64" fmla="*/ 699565 w 2736722"/>
                <a:gd name="connsiteY64" fmla="*/ 1540823 h 1595072"/>
                <a:gd name="connsiteX65" fmla="*/ 735191 w 2736722"/>
                <a:gd name="connsiteY65" fmla="*/ 1552159 h 1595072"/>
                <a:gd name="connsiteX66" fmla="*/ 741668 w 2736722"/>
                <a:gd name="connsiteY66" fmla="*/ 1564304 h 1595072"/>
                <a:gd name="connsiteX67" fmla="*/ 732761 w 2736722"/>
                <a:gd name="connsiteY67" fmla="*/ 1570782 h 1595072"/>
                <a:gd name="connsiteX68" fmla="*/ 923846 w 2736722"/>
                <a:gd name="connsiteY68" fmla="*/ 1569162 h 1595072"/>
                <a:gd name="connsiteX69" fmla="*/ 914940 w 2736722"/>
                <a:gd name="connsiteY69" fmla="*/ 1561875 h 1595072"/>
                <a:gd name="connsiteX70" fmla="*/ 921417 w 2736722"/>
                <a:gd name="connsiteY70" fmla="*/ 1549730 h 1595072"/>
                <a:gd name="connsiteX71" fmla="*/ 957043 w 2736722"/>
                <a:gd name="connsiteY71" fmla="*/ 1537584 h 1595072"/>
                <a:gd name="connsiteX72" fmla="*/ 969998 w 2736722"/>
                <a:gd name="connsiteY72" fmla="*/ 1542443 h 1595072"/>
                <a:gd name="connsiteX73" fmla="*/ 965140 w 2736722"/>
                <a:gd name="connsiteY73" fmla="*/ 1555398 h 1595072"/>
                <a:gd name="connsiteX74" fmla="*/ 927895 w 2736722"/>
                <a:gd name="connsiteY74" fmla="*/ 1568353 h 1595072"/>
                <a:gd name="connsiteX75" fmla="*/ 923846 w 2736722"/>
                <a:gd name="connsiteY75" fmla="*/ 1569162 h 1595072"/>
                <a:gd name="connsiteX76" fmla="*/ 1689805 w 2736722"/>
                <a:gd name="connsiteY76" fmla="*/ 1548920 h 1595072"/>
                <a:gd name="connsiteX77" fmla="*/ 1680898 w 2736722"/>
                <a:gd name="connsiteY77" fmla="*/ 1544062 h 1595072"/>
                <a:gd name="connsiteX78" fmla="*/ 1684947 w 2736722"/>
                <a:gd name="connsiteY78" fmla="*/ 1531107 h 1595072"/>
                <a:gd name="connsiteX79" fmla="*/ 1718143 w 2736722"/>
                <a:gd name="connsiteY79" fmla="*/ 1512484 h 1595072"/>
                <a:gd name="connsiteX80" fmla="*/ 1731099 w 2736722"/>
                <a:gd name="connsiteY80" fmla="*/ 1515723 h 1595072"/>
                <a:gd name="connsiteX81" fmla="*/ 1727860 w 2736722"/>
                <a:gd name="connsiteY81" fmla="*/ 1528678 h 1595072"/>
                <a:gd name="connsiteX82" fmla="*/ 1693853 w 2736722"/>
                <a:gd name="connsiteY82" fmla="*/ 1548111 h 1595072"/>
                <a:gd name="connsiteX83" fmla="*/ 1689805 w 2736722"/>
                <a:gd name="connsiteY83" fmla="*/ 1548920 h 1595072"/>
                <a:gd name="connsiteX84" fmla="*/ 1280916 w 2736722"/>
                <a:gd name="connsiteY84" fmla="*/ 1547301 h 1595072"/>
                <a:gd name="connsiteX85" fmla="*/ 1276867 w 2736722"/>
                <a:gd name="connsiteY85" fmla="*/ 1546491 h 1595072"/>
                <a:gd name="connsiteX86" fmla="*/ 1242051 w 2736722"/>
                <a:gd name="connsiteY86" fmla="*/ 1527869 h 1595072"/>
                <a:gd name="connsiteX87" fmla="*/ 1238812 w 2736722"/>
                <a:gd name="connsiteY87" fmla="*/ 1514913 h 1595072"/>
                <a:gd name="connsiteX88" fmla="*/ 1251767 w 2736722"/>
                <a:gd name="connsiteY88" fmla="*/ 1511675 h 1595072"/>
                <a:gd name="connsiteX89" fmla="*/ 1284964 w 2736722"/>
                <a:gd name="connsiteY89" fmla="*/ 1529488 h 1595072"/>
                <a:gd name="connsiteX90" fmla="*/ 1289012 w 2736722"/>
                <a:gd name="connsiteY90" fmla="*/ 1542443 h 1595072"/>
                <a:gd name="connsiteX91" fmla="*/ 1280916 w 2736722"/>
                <a:gd name="connsiteY91" fmla="*/ 1547301 h 1595072"/>
                <a:gd name="connsiteX92" fmla="*/ 661509 w 2736722"/>
                <a:gd name="connsiteY92" fmla="*/ 1543252 h 1595072"/>
                <a:gd name="connsiteX93" fmla="*/ 657461 w 2736722"/>
                <a:gd name="connsiteY93" fmla="*/ 1542443 h 1595072"/>
                <a:gd name="connsiteX94" fmla="*/ 623455 w 2736722"/>
                <a:gd name="connsiteY94" fmla="*/ 1522201 h 1595072"/>
                <a:gd name="connsiteX95" fmla="*/ 621025 w 2736722"/>
                <a:gd name="connsiteY95" fmla="*/ 1508436 h 1595072"/>
                <a:gd name="connsiteX96" fmla="*/ 634790 w 2736722"/>
                <a:gd name="connsiteY96" fmla="*/ 1506007 h 1595072"/>
                <a:gd name="connsiteX97" fmla="*/ 667177 w 2736722"/>
                <a:gd name="connsiteY97" fmla="*/ 1525439 h 1595072"/>
                <a:gd name="connsiteX98" fmla="*/ 671226 w 2736722"/>
                <a:gd name="connsiteY98" fmla="*/ 1538394 h 1595072"/>
                <a:gd name="connsiteX99" fmla="*/ 661509 w 2736722"/>
                <a:gd name="connsiteY99" fmla="*/ 1543252 h 1595072"/>
                <a:gd name="connsiteX100" fmla="*/ 995098 w 2736722"/>
                <a:gd name="connsiteY100" fmla="*/ 1540014 h 1595072"/>
                <a:gd name="connsiteX101" fmla="*/ 987001 w 2736722"/>
                <a:gd name="connsiteY101" fmla="*/ 1535155 h 1595072"/>
                <a:gd name="connsiteX102" fmla="*/ 991050 w 2736722"/>
                <a:gd name="connsiteY102" fmla="*/ 1522201 h 1595072"/>
                <a:gd name="connsiteX103" fmla="*/ 1022628 w 2736722"/>
                <a:gd name="connsiteY103" fmla="*/ 1502768 h 1595072"/>
                <a:gd name="connsiteX104" fmla="*/ 1036392 w 2736722"/>
                <a:gd name="connsiteY104" fmla="*/ 1505197 h 1595072"/>
                <a:gd name="connsiteX105" fmla="*/ 1033963 w 2736722"/>
                <a:gd name="connsiteY105" fmla="*/ 1518962 h 1595072"/>
                <a:gd name="connsiteX106" fmla="*/ 999956 w 2736722"/>
                <a:gd name="connsiteY106" fmla="*/ 1540014 h 1595072"/>
                <a:gd name="connsiteX107" fmla="*/ 995098 w 2736722"/>
                <a:gd name="connsiteY107" fmla="*/ 1540014 h 1595072"/>
                <a:gd name="connsiteX108" fmla="*/ 1755389 w 2736722"/>
                <a:gd name="connsiteY108" fmla="*/ 1507627 h 1595072"/>
                <a:gd name="connsiteX109" fmla="*/ 1747292 w 2736722"/>
                <a:gd name="connsiteY109" fmla="*/ 1503578 h 1595072"/>
                <a:gd name="connsiteX110" fmla="*/ 1749721 w 2736722"/>
                <a:gd name="connsiteY110" fmla="*/ 1489814 h 1595072"/>
                <a:gd name="connsiteX111" fmla="*/ 1778870 w 2736722"/>
                <a:gd name="connsiteY111" fmla="*/ 1466333 h 1595072"/>
                <a:gd name="connsiteX112" fmla="*/ 1792634 w 2736722"/>
                <a:gd name="connsiteY112" fmla="*/ 1467143 h 1595072"/>
                <a:gd name="connsiteX113" fmla="*/ 1791825 w 2736722"/>
                <a:gd name="connsiteY113" fmla="*/ 1480907 h 1595072"/>
                <a:gd name="connsiteX114" fmla="*/ 1761056 w 2736722"/>
                <a:gd name="connsiteY114" fmla="*/ 1506007 h 1595072"/>
                <a:gd name="connsiteX115" fmla="*/ 1755389 w 2736722"/>
                <a:gd name="connsiteY115" fmla="*/ 1507627 h 1595072"/>
                <a:gd name="connsiteX116" fmla="*/ 1214522 w 2736722"/>
                <a:gd name="connsiteY116" fmla="*/ 1507627 h 1595072"/>
                <a:gd name="connsiteX117" fmla="*/ 1208854 w 2736722"/>
                <a:gd name="connsiteY117" fmla="*/ 1506007 h 1595072"/>
                <a:gd name="connsiteX118" fmla="*/ 1180515 w 2736722"/>
                <a:gd name="connsiteY118" fmla="*/ 1483336 h 1595072"/>
                <a:gd name="connsiteX119" fmla="*/ 1178086 w 2736722"/>
                <a:gd name="connsiteY119" fmla="*/ 1480907 h 1595072"/>
                <a:gd name="connsiteX120" fmla="*/ 1177276 w 2736722"/>
                <a:gd name="connsiteY120" fmla="*/ 1467143 h 1595072"/>
                <a:gd name="connsiteX121" fmla="*/ 1191041 w 2736722"/>
                <a:gd name="connsiteY121" fmla="*/ 1466333 h 1595072"/>
                <a:gd name="connsiteX122" fmla="*/ 1193470 w 2736722"/>
                <a:gd name="connsiteY122" fmla="*/ 1468762 h 1595072"/>
                <a:gd name="connsiteX123" fmla="*/ 1220189 w 2736722"/>
                <a:gd name="connsiteY123" fmla="*/ 1489814 h 1595072"/>
                <a:gd name="connsiteX124" fmla="*/ 1222618 w 2736722"/>
                <a:gd name="connsiteY124" fmla="*/ 1503578 h 1595072"/>
                <a:gd name="connsiteX125" fmla="*/ 1214522 w 2736722"/>
                <a:gd name="connsiteY125" fmla="*/ 1507627 h 1595072"/>
                <a:gd name="connsiteX126" fmla="*/ 597545 w 2736722"/>
                <a:gd name="connsiteY126" fmla="*/ 1500339 h 1595072"/>
                <a:gd name="connsiteX127" fmla="*/ 591067 w 2736722"/>
                <a:gd name="connsiteY127" fmla="*/ 1497910 h 1595072"/>
                <a:gd name="connsiteX128" fmla="*/ 561919 w 2736722"/>
                <a:gd name="connsiteY128" fmla="*/ 1471191 h 1595072"/>
                <a:gd name="connsiteX129" fmla="*/ 561919 w 2736722"/>
                <a:gd name="connsiteY129" fmla="*/ 1457426 h 1595072"/>
                <a:gd name="connsiteX130" fmla="*/ 575683 w 2736722"/>
                <a:gd name="connsiteY130" fmla="*/ 1457426 h 1595072"/>
                <a:gd name="connsiteX131" fmla="*/ 603213 w 2736722"/>
                <a:gd name="connsiteY131" fmla="*/ 1483336 h 1595072"/>
                <a:gd name="connsiteX132" fmla="*/ 604832 w 2736722"/>
                <a:gd name="connsiteY132" fmla="*/ 1497100 h 1595072"/>
                <a:gd name="connsiteX133" fmla="*/ 597545 w 2736722"/>
                <a:gd name="connsiteY133" fmla="*/ 1500339 h 1595072"/>
                <a:gd name="connsiteX134" fmla="*/ 1058253 w 2736722"/>
                <a:gd name="connsiteY134" fmla="*/ 1496291 h 1595072"/>
                <a:gd name="connsiteX135" fmla="*/ 1050966 w 2736722"/>
                <a:gd name="connsiteY135" fmla="*/ 1493052 h 1595072"/>
                <a:gd name="connsiteX136" fmla="*/ 1051776 w 2736722"/>
                <a:gd name="connsiteY136" fmla="*/ 1479288 h 1595072"/>
                <a:gd name="connsiteX137" fmla="*/ 1062302 w 2736722"/>
                <a:gd name="connsiteY137" fmla="*/ 1469571 h 1595072"/>
                <a:gd name="connsiteX138" fmla="*/ 1080115 w 2736722"/>
                <a:gd name="connsiteY138" fmla="*/ 1453378 h 1595072"/>
                <a:gd name="connsiteX139" fmla="*/ 1093879 w 2736722"/>
                <a:gd name="connsiteY139" fmla="*/ 1453378 h 1595072"/>
                <a:gd name="connsiteX140" fmla="*/ 1093879 w 2736722"/>
                <a:gd name="connsiteY140" fmla="*/ 1467143 h 1595072"/>
                <a:gd name="connsiteX141" fmla="*/ 1076066 w 2736722"/>
                <a:gd name="connsiteY141" fmla="*/ 1483336 h 1595072"/>
                <a:gd name="connsiteX142" fmla="*/ 1064731 w 2736722"/>
                <a:gd name="connsiteY142" fmla="*/ 1493052 h 1595072"/>
                <a:gd name="connsiteX143" fmla="*/ 1058253 w 2736722"/>
                <a:gd name="connsiteY143" fmla="*/ 1496291 h 1595072"/>
                <a:gd name="connsiteX144" fmla="*/ 2097074 w 2736722"/>
                <a:gd name="connsiteY144" fmla="*/ 1457426 h 1595072"/>
                <a:gd name="connsiteX145" fmla="*/ 2089787 w 2736722"/>
                <a:gd name="connsiteY145" fmla="*/ 1454187 h 1595072"/>
                <a:gd name="connsiteX146" fmla="*/ 2069545 w 2736722"/>
                <a:gd name="connsiteY146" fmla="*/ 1430707 h 1595072"/>
                <a:gd name="connsiteX147" fmla="*/ 2070355 w 2736722"/>
                <a:gd name="connsiteY147" fmla="*/ 1416942 h 1595072"/>
                <a:gd name="connsiteX148" fmla="*/ 2084119 w 2736722"/>
                <a:gd name="connsiteY148" fmla="*/ 1417752 h 1595072"/>
                <a:gd name="connsiteX149" fmla="*/ 2094645 w 2736722"/>
                <a:gd name="connsiteY149" fmla="*/ 1429897 h 1595072"/>
                <a:gd name="connsiteX150" fmla="*/ 2106790 w 2736722"/>
                <a:gd name="connsiteY150" fmla="*/ 1439613 h 1595072"/>
                <a:gd name="connsiteX151" fmla="*/ 2106790 w 2736722"/>
                <a:gd name="connsiteY151" fmla="*/ 1447710 h 1595072"/>
                <a:gd name="connsiteX152" fmla="*/ 2100313 w 2736722"/>
                <a:gd name="connsiteY152" fmla="*/ 1456616 h 1595072"/>
                <a:gd name="connsiteX153" fmla="*/ 2097074 w 2736722"/>
                <a:gd name="connsiteY153" fmla="*/ 1457426 h 1595072"/>
                <a:gd name="connsiteX154" fmla="*/ 1156225 w 2736722"/>
                <a:gd name="connsiteY154" fmla="*/ 1457426 h 1595072"/>
                <a:gd name="connsiteX155" fmla="*/ 1149747 w 2736722"/>
                <a:gd name="connsiteY155" fmla="*/ 1454997 h 1595072"/>
                <a:gd name="connsiteX156" fmla="*/ 1127886 w 2736722"/>
                <a:gd name="connsiteY156" fmla="*/ 1434755 h 1595072"/>
                <a:gd name="connsiteX157" fmla="*/ 1121408 w 2736722"/>
                <a:gd name="connsiteY157" fmla="*/ 1441233 h 1595072"/>
                <a:gd name="connsiteX158" fmla="*/ 1107644 w 2736722"/>
                <a:gd name="connsiteY158" fmla="*/ 1441233 h 1595072"/>
                <a:gd name="connsiteX159" fmla="*/ 1107644 w 2736722"/>
                <a:gd name="connsiteY159" fmla="*/ 1427468 h 1595072"/>
                <a:gd name="connsiteX160" fmla="*/ 1120599 w 2736722"/>
                <a:gd name="connsiteY160" fmla="*/ 1415323 h 1595072"/>
                <a:gd name="connsiteX161" fmla="*/ 1133553 w 2736722"/>
                <a:gd name="connsiteY161" fmla="*/ 1415323 h 1595072"/>
                <a:gd name="connsiteX162" fmla="*/ 1161892 w 2736722"/>
                <a:gd name="connsiteY162" fmla="*/ 1441233 h 1595072"/>
                <a:gd name="connsiteX163" fmla="*/ 1162702 w 2736722"/>
                <a:gd name="connsiteY163" fmla="*/ 1454997 h 1595072"/>
                <a:gd name="connsiteX164" fmla="*/ 1156225 w 2736722"/>
                <a:gd name="connsiteY164" fmla="*/ 1457426 h 1595072"/>
                <a:gd name="connsiteX165" fmla="*/ 1812876 w 2736722"/>
                <a:gd name="connsiteY165" fmla="*/ 1457426 h 1595072"/>
                <a:gd name="connsiteX166" fmla="*/ 1806399 w 2736722"/>
                <a:gd name="connsiteY166" fmla="*/ 1454997 h 1595072"/>
                <a:gd name="connsiteX167" fmla="*/ 1806399 w 2736722"/>
                <a:gd name="connsiteY167" fmla="*/ 1441233 h 1595072"/>
                <a:gd name="connsiteX168" fmla="*/ 1832309 w 2736722"/>
                <a:gd name="connsiteY168" fmla="*/ 1413703 h 1595072"/>
                <a:gd name="connsiteX169" fmla="*/ 1846073 w 2736722"/>
                <a:gd name="connsiteY169" fmla="*/ 1412894 h 1595072"/>
                <a:gd name="connsiteX170" fmla="*/ 1846883 w 2736722"/>
                <a:gd name="connsiteY170" fmla="*/ 1426658 h 1595072"/>
                <a:gd name="connsiteX171" fmla="*/ 1820164 w 2736722"/>
                <a:gd name="connsiteY171" fmla="*/ 1455807 h 1595072"/>
                <a:gd name="connsiteX172" fmla="*/ 1812876 w 2736722"/>
                <a:gd name="connsiteY172" fmla="*/ 1457426 h 1595072"/>
                <a:gd name="connsiteX173" fmla="*/ 543296 w 2736722"/>
                <a:gd name="connsiteY173" fmla="*/ 1445281 h 1595072"/>
                <a:gd name="connsiteX174" fmla="*/ 536009 w 2736722"/>
                <a:gd name="connsiteY174" fmla="*/ 1441233 h 1595072"/>
                <a:gd name="connsiteX175" fmla="*/ 513338 w 2736722"/>
                <a:gd name="connsiteY175" fmla="*/ 1408845 h 1595072"/>
                <a:gd name="connsiteX176" fmla="*/ 516577 w 2736722"/>
                <a:gd name="connsiteY176" fmla="*/ 1395890 h 1595072"/>
                <a:gd name="connsiteX177" fmla="*/ 529531 w 2736722"/>
                <a:gd name="connsiteY177" fmla="*/ 1399129 h 1595072"/>
                <a:gd name="connsiteX178" fmla="*/ 550583 w 2736722"/>
                <a:gd name="connsiteY178" fmla="*/ 1429897 h 1595072"/>
                <a:gd name="connsiteX179" fmla="*/ 548964 w 2736722"/>
                <a:gd name="connsiteY179" fmla="*/ 1443662 h 1595072"/>
                <a:gd name="connsiteX180" fmla="*/ 543296 w 2736722"/>
                <a:gd name="connsiteY180" fmla="*/ 1445281 h 1595072"/>
                <a:gd name="connsiteX181" fmla="*/ 2097074 w 2736722"/>
                <a:gd name="connsiteY181" fmla="*/ 1411274 h 1595072"/>
                <a:gd name="connsiteX182" fmla="*/ 2087358 w 2736722"/>
                <a:gd name="connsiteY182" fmla="*/ 1401558 h 1595072"/>
                <a:gd name="connsiteX183" fmla="*/ 2087358 w 2736722"/>
                <a:gd name="connsiteY183" fmla="*/ 1362693 h 1595072"/>
                <a:gd name="connsiteX184" fmla="*/ 2097074 w 2736722"/>
                <a:gd name="connsiteY184" fmla="*/ 1352977 h 1595072"/>
                <a:gd name="connsiteX185" fmla="*/ 2106790 w 2736722"/>
                <a:gd name="connsiteY185" fmla="*/ 1362693 h 1595072"/>
                <a:gd name="connsiteX186" fmla="*/ 2106790 w 2736722"/>
                <a:gd name="connsiteY186" fmla="*/ 1401558 h 1595072"/>
                <a:gd name="connsiteX187" fmla="*/ 2097074 w 2736722"/>
                <a:gd name="connsiteY187" fmla="*/ 1411274 h 1595072"/>
                <a:gd name="connsiteX188" fmla="*/ 2050923 w 2736722"/>
                <a:gd name="connsiteY188" fmla="*/ 1405606 h 1595072"/>
                <a:gd name="connsiteX189" fmla="*/ 2043635 w 2736722"/>
                <a:gd name="connsiteY189" fmla="*/ 1402368 h 1595072"/>
                <a:gd name="connsiteX190" fmla="*/ 2018535 w 2736722"/>
                <a:gd name="connsiteY190" fmla="*/ 1373219 h 1595072"/>
                <a:gd name="connsiteX191" fmla="*/ 2019345 w 2736722"/>
                <a:gd name="connsiteY191" fmla="*/ 1359455 h 1595072"/>
                <a:gd name="connsiteX192" fmla="*/ 2033110 w 2736722"/>
                <a:gd name="connsiteY192" fmla="*/ 1360265 h 1595072"/>
                <a:gd name="connsiteX193" fmla="*/ 2058210 w 2736722"/>
                <a:gd name="connsiteY193" fmla="*/ 1389413 h 1595072"/>
                <a:gd name="connsiteX194" fmla="*/ 2057400 w 2736722"/>
                <a:gd name="connsiteY194" fmla="*/ 1403178 h 1595072"/>
                <a:gd name="connsiteX195" fmla="*/ 2050923 w 2736722"/>
                <a:gd name="connsiteY195" fmla="*/ 1405606 h 1595072"/>
                <a:gd name="connsiteX196" fmla="*/ 1861457 w 2736722"/>
                <a:gd name="connsiteY196" fmla="*/ 1397510 h 1595072"/>
                <a:gd name="connsiteX197" fmla="*/ 1857409 w 2736722"/>
                <a:gd name="connsiteY197" fmla="*/ 1396700 h 1595072"/>
                <a:gd name="connsiteX198" fmla="*/ 1853360 w 2736722"/>
                <a:gd name="connsiteY198" fmla="*/ 1383745 h 1595072"/>
                <a:gd name="connsiteX199" fmla="*/ 1854980 w 2736722"/>
                <a:gd name="connsiteY199" fmla="*/ 1379697 h 1595072"/>
                <a:gd name="connsiteX200" fmla="*/ 1865505 w 2736722"/>
                <a:gd name="connsiteY200" fmla="*/ 1348119 h 1595072"/>
                <a:gd name="connsiteX201" fmla="*/ 1877651 w 2736722"/>
                <a:gd name="connsiteY201" fmla="*/ 1342451 h 1595072"/>
                <a:gd name="connsiteX202" fmla="*/ 1883319 w 2736722"/>
                <a:gd name="connsiteY202" fmla="*/ 1354597 h 1595072"/>
                <a:gd name="connsiteX203" fmla="*/ 1872793 w 2736722"/>
                <a:gd name="connsiteY203" fmla="*/ 1386174 h 1595072"/>
                <a:gd name="connsiteX204" fmla="*/ 1870363 w 2736722"/>
                <a:gd name="connsiteY204" fmla="*/ 1392652 h 1595072"/>
                <a:gd name="connsiteX205" fmla="*/ 1861457 w 2736722"/>
                <a:gd name="connsiteY205" fmla="*/ 1397510 h 1595072"/>
                <a:gd name="connsiteX206" fmla="*/ 503622 w 2736722"/>
                <a:gd name="connsiteY206" fmla="*/ 1378887 h 1595072"/>
                <a:gd name="connsiteX207" fmla="*/ 494715 w 2736722"/>
                <a:gd name="connsiteY207" fmla="*/ 1373219 h 1595072"/>
                <a:gd name="connsiteX208" fmla="*/ 480141 w 2736722"/>
                <a:gd name="connsiteY208" fmla="*/ 1336784 h 1595072"/>
                <a:gd name="connsiteX209" fmla="*/ 485809 w 2736722"/>
                <a:gd name="connsiteY209" fmla="*/ 1324638 h 1595072"/>
                <a:gd name="connsiteX210" fmla="*/ 497954 w 2736722"/>
                <a:gd name="connsiteY210" fmla="*/ 1330306 h 1595072"/>
                <a:gd name="connsiteX211" fmla="*/ 511718 w 2736722"/>
                <a:gd name="connsiteY211" fmla="*/ 1365122 h 1595072"/>
                <a:gd name="connsiteX212" fmla="*/ 506860 w 2736722"/>
                <a:gd name="connsiteY212" fmla="*/ 1378078 h 1595072"/>
                <a:gd name="connsiteX213" fmla="*/ 503622 w 2736722"/>
                <a:gd name="connsiteY213" fmla="*/ 1378887 h 1595072"/>
                <a:gd name="connsiteX214" fmla="*/ 2230672 w 2736722"/>
                <a:gd name="connsiteY214" fmla="*/ 1368361 h 1595072"/>
                <a:gd name="connsiteX215" fmla="*/ 2230672 w 2736722"/>
                <a:gd name="connsiteY215" fmla="*/ 1368361 h 1595072"/>
                <a:gd name="connsiteX216" fmla="*/ 2194236 w 2736722"/>
                <a:gd name="connsiteY216" fmla="*/ 1365122 h 1595072"/>
                <a:gd name="connsiteX217" fmla="*/ 2190997 w 2736722"/>
                <a:gd name="connsiteY217" fmla="*/ 1364313 h 1595072"/>
                <a:gd name="connsiteX218" fmla="*/ 2182901 w 2736722"/>
                <a:gd name="connsiteY218" fmla="*/ 1353787 h 1595072"/>
                <a:gd name="connsiteX219" fmla="*/ 2193426 w 2736722"/>
                <a:gd name="connsiteY219" fmla="*/ 1345690 h 1595072"/>
                <a:gd name="connsiteX220" fmla="*/ 2196665 w 2736722"/>
                <a:gd name="connsiteY220" fmla="*/ 1346500 h 1595072"/>
                <a:gd name="connsiteX221" fmla="*/ 2230672 w 2736722"/>
                <a:gd name="connsiteY221" fmla="*/ 1349739 h 1595072"/>
                <a:gd name="connsiteX222" fmla="*/ 2239578 w 2736722"/>
                <a:gd name="connsiteY222" fmla="*/ 1359455 h 1595072"/>
                <a:gd name="connsiteX223" fmla="*/ 2230672 w 2736722"/>
                <a:gd name="connsiteY223" fmla="*/ 1368361 h 1595072"/>
                <a:gd name="connsiteX224" fmla="*/ 2269537 w 2736722"/>
                <a:gd name="connsiteY224" fmla="*/ 1368361 h 1595072"/>
                <a:gd name="connsiteX225" fmla="*/ 2259820 w 2736722"/>
                <a:gd name="connsiteY225" fmla="*/ 1359455 h 1595072"/>
                <a:gd name="connsiteX226" fmla="*/ 2268727 w 2736722"/>
                <a:gd name="connsiteY226" fmla="*/ 1348929 h 1595072"/>
                <a:gd name="connsiteX227" fmla="*/ 2305972 w 2736722"/>
                <a:gd name="connsiteY227" fmla="*/ 1344071 h 1595072"/>
                <a:gd name="connsiteX228" fmla="*/ 2317308 w 2736722"/>
                <a:gd name="connsiteY228" fmla="*/ 1351358 h 1595072"/>
                <a:gd name="connsiteX229" fmla="*/ 2310021 w 2736722"/>
                <a:gd name="connsiteY229" fmla="*/ 1362693 h 1595072"/>
                <a:gd name="connsiteX230" fmla="*/ 2269537 w 2736722"/>
                <a:gd name="connsiteY230" fmla="*/ 1368361 h 1595072"/>
                <a:gd name="connsiteX231" fmla="*/ 2269537 w 2736722"/>
                <a:gd name="connsiteY231" fmla="*/ 1368361 h 1595072"/>
                <a:gd name="connsiteX232" fmla="*/ 2153752 w 2736722"/>
                <a:gd name="connsiteY232" fmla="*/ 1360265 h 1595072"/>
                <a:gd name="connsiteX233" fmla="*/ 2152133 w 2736722"/>
                <a:gd name="connsiteY233" fmla="*/ 1360265 h 1595072"/>
                <a:gd name="connsiteX234" fmla="*/ 2114078 w 2736722"/>
                <a:gd name="connsiteY234" fmla="*/ 1355406 h 1595072"/>
                <a:gd name="connsiteX235" fmla="*/ 2105981 w 2736722"/>
                <a:gd name="connsiteY235" fmla="*/ 1344880 h 1595072"/>
                <a:gd name="connsiteX236" fmla="*/ 2116507 w 2736722"/>
                <a:gd name="connsiteY236" fmla="*/ 1336784 h 1595072"/>
                <a:gd name="connsiteX237" fmla="*/ 2154562 w 2736722"/>
                <a:gd name="connsiteY237" fmla="*/ 1341642 h 1595072"/>
                <a:gd name="connsiteX238" fmla="*/ 2162659 w 2736722"/>
                <a:gd name="connsiteY238" fmla="*/ 1352168 h 1595072"/>
                <a:gd name="connsiteX239" fmla="*/ 2153752 w 2736722"/>
                <a:gd name="connsiteY239" fmla="*/ 1360265 h 1595072"/>
                <a:gd name="connsiteX240" fmla="*/ 2344837 w 2736722"/>
                <a:gd name="connsiteY240" fmla="*/ 1353787 h 1595072"/>
                <a:gd name="connsiteX241" fmla="*/ 2335930 w 2736722"/>
                <a:gd name="connsiteY241" fmla="*/ 1347309 h 1595072"/>
                <a:gd name="connsiteX242" fmla="*/ 2342408 w 2736722"/>
                <a:gd name="connsiteY242" fmla="*/ 1335164 h 1595072"/>
                <a:gd name="connsiteX243" fmla="*/ 2377224 w 2736722"/>
                <a:gd name="connsiteY243" fmla="*/ 1321400 h 1595072"/>
                <a:gd name="connsiteX244" fmla="*/ 2390179 w 2736722"/>
                <a:gd name="connsiteY244" fmla="*/ 1326258 h 1595072"/>
                <a:gd name="connsiteX245" fmla="*/ 2385321 w 2736722"/>
                <a:gd name="connsiteY245" fmla="*/ 1339213 h 1595072"/>
                <a:gd name="connsiteX246" fmla="*/ 2348075 w 2736722"/>
                <a:gd name="connsiteY246" fmla="*/ 1353787 h 1595072"/>
                <a:gd name="connsiteX247" fmla="*/ 2344837 w 2736722"/>
                <a:gd name="connsiteY247" fmla="*/ 1353787 h 1595072"/>
                <a:gd name="connsiteX248" fmla="*/ 2000722 w 2736722"/>
                <a:gd name="connsiteY248" fmla="*/ 1347309 h 1595072"/>
                <a:gd name="connsiteX249" fmla="*/ 1993435 w 2736722"/>
                <a:gd name="connsiteY249" fmla="*/ 1344071 h 1595072"/>
                <a:gd name="connsiteX250" fmla="*/ 1968335 w 2736722"/>
                <a:gd name="connsiteY250" fmla="*/ 1314922 h 1595072"/>
                <a:gd name="connsiteX251" fmla="*/ 1969145 w 2736722"/>
                <a:gd name="connsiteY251" fmla="*/ 1301158 h 1595072"/>
                <a:gd name="connsiteX252" fmla="*/ 1982909 w 2736722"/>
                <a:gd name="connsiteY252" fmla="*/ 1301967 h 1595072"/>
                <a:gd name="connsiteX253" fmla="*/ 2008009 w 2736722"/>
                <a:gd name="connsiteY253" fmla="*/ 1331116 h 1595072"/>
                <a:gd name="connsiteX254" fmla="*/ 2007200 w 2736722"/>
                <a:gd name="connsiteY254" fmla="*/ 1344880 h 1595072"/>
                <a:gd name="connsiteX255" fmla="*/ 2000722 w 2736722"/>
                <a:gd name="connsiteY255" fmla="*/ 1347309 h 1595072"/>
                <a:gd name="connsiteX256" fmla="*/ 1907609 w 2736722"/>
                <a:gd name="connsiteY256" fmla="*/ 1342451 h 1595072"/>
                <a:gd name="connsiteX257" fmla="*/ 1898702 w 2736722"/>
                <a:gd name="connsiteY257" fmla="*/ 1337594 h 1595072"/>
                <a:gd name="connsiteX258" fmla="*/ 1902751 w 2736722"/>
                <a:gd name="connsiteY258" fmla="*/ 1324638 h 1595072"/>
                <a:gd name="connsiteX259" fmla="*/ 1937567 w 2736722"/>
                <a:gd name="connsiteY259" fmla="*/ 1307635 h 1595072"/>
                <a:gd name="connsiteX260" fmla="*/ 1950522 w 2736722"/>
                <a:gd name="connsiteY260" fmla="*/ 1311684 h 1595072"/>
                <a:gd name="connsiteX261" fmla="*/ 1946474 w 2736722"/>
                <a:gd name="connsiteY261" fmla="*/ 1324638 h 1595072"/>
                <a:gd name="connsiteX262" fmla="*/ 1911657 w 2736722"/>
                <a:gd name="connsiteY262" fmla="*/ 1341642 h 1595072"/>
                <a:gd name="connsiteX263" fmla="*/ 1907609 w 2736722"/>
                <a:gd name="connsiteY263" fmla="*/ 1342451 h 1595072"/>
                <a:gd name="connsiteX264" fmla="*/ 2414469 w 2736722"/>
                <a:gd name="connsiteY264" fmla="*/ 1319780 h 1595072"/>
                <a:gd name="connsiteX265" fmla="*/ 2406372 w 2736722"/>
                <a:gd name="connsiteY265" fmla="*/ 1315732 h 1595072"/>
                <a:gd name="connsiteX266" fmla="*/ 2408801 w 2736722"/>
                <a:gd name="connsiteY266" fmla="*/ 1301967 h 1595072"/>
                <a:gd name="connsiteX267" fmla="*/ 2436331 w 2736722"/>
                <a:gd name="connsiteY267" fmla="*/ 1280916 h 1595072"/>
                <a:gd name="connsiteX268" fmla="*/ 2437950 w 2736722"/>
                <a:gd name="connsiteY268" fmla="*/ 1279296 h 1595072"/>
                <a:gd name="connsiteX269" fmla="*/ 2451715 w 2736722"/>
                <a:gd name="connsiteY269" fmla="*/ 1280106 h 1595072"/>
                <a:gd name="connsiteX270" fmla="*/ 2450905 w 2736722"/>
                <a:gd name="connsiteY270" fmla="*/ 1293871 h 1595072"/>
                <a:gd name="connsiteX271" fmla="*/ 2448476 w 2736722"/>
                <a:gd name="connsiteY271" fmla="*/ 1295490 h 1595072"/>
                <a:gd name="connsiteX272" fmla="*/ 2419328 w 2736722"/>
                <a:gd name="connsiteY272" fmla="*/ 1318161 h 1595072"/>
                <a:gd name="connsiteX273" fmla="*/ 2414469 w 2736722"/>
                <a:gd name="connsiteY273" fmla="*/ 1319780 h 1595072"/>
                <a:gd name="connsiteX274" fmla="*/ 478522 w 2736722"/>
                <a:gd name="connsiteY274" fmla="*/ 1306016 h 1595072"/>
                <a:gd name="connsiteX275" fmla="*/ 468805 w 2736722"/>
                <a:gd name="connsiteY275" fmla="*/ 1298728 h 1595072"/>
                <a:gd name="connsiteX276" fmla="*/ 459089 w 2736722"/>
                <a:gd name="connsiteY276" fmla="*/ 1261483 h 1595072"/>
                <a:gd name="connsiteX277" fmla="*/ 465567 w 2736722"/>
                <a:gd name="connsiteY277" fmla="*/ 1249338 h 1595072"/>
                <a:gd name="connsiteX278" fmla="*/ 477712 w 2736722"/>
                <a:gd name="connsiteY278" fmla="*/ 1255815 h 1595072"/>
                <a:gd name="connsiteX279" fmla="*/ 487428 w 2736722"/>
                <a:gd name="connsiteY279" fmla="*/ 1293061 h 1595072"/>
                <a:gd name="connsiteX280" fmla="*/ 480951 w 2736722"/>
                <a:gd name="connsiteY280" fmla="*/ 1305206 h 1595072"/>
                <a:gd name="connsiteX281" fmla="*/ 478522 w 2736722"/>
                <a:gd name="connsiteY281" fmla="*/ 1306016 h 1595072"/>
                <a:gd name="connsiteX282" fmla="*/ 2471147 w 2736722"/>
                <a:gd name="connsiteY282" fmla="*/ 1268771 h 1595072"/>
                <a:gd name="connsiteX283" fmla="*/ 2464670 w 2736722"/>
                <a:gd name="connsiteY283" fmla="*/ 1266341 h 1595072"/>
                <a:gd name="connsiteX284" fmla="*/ 2463860 w 2736722"/>
                <a:gd name="connsiteY284" fmla="*/ 1252577 h 1595072"/>
                <a:gd name="connsiteX285" fmla="*/ 2485721 w 2736722"/>
                <a:gd name="connsiteY285" fmla="*/ 1222619 h 1595072"/>
                <a:gd name="connsiteX286" fmla="*/ 2498676 w 2736722"/>
                <a:gd name="connsiteY286" fmla="*/ 1219380 h 1595072"/>
                <a:gd name="connsiteX287" fmla="*/ 2501915 w 2736722"/>
                <a:gd name="connsiteY287" fmla="*/ 1232335 h 1595072"/>
                <a:gd name="connsiteX288" fmla="*/ 2478434 w 2736722"/>
                <a:gd name="connsiteY288" fmla="*/ 1264722 h 1595072"/>
                <a:gd name="connsiteX289" fmla="*/ 2471147 w 2736722"/>
                <a:gd name="connsiteY289" fmla="*/ 1268771 h 1595072"/>
                <a:gd name="connsiteX290" fmla="*/ 400792 w 2736722"/>
                <a:gd name="connsiteY290" fmla="*/ 1256625 h 1595072"/>
                <a:gd name="connsiteX291" fmla="*/ 391076 w 2736722"/>
                <a:gd name="connsiteY291" fmla="*/ 1246909 h 1595072"/>
                <a:gd name="connsiteX292" fmla="*/ 400792 w 2736722"/>
                <a:gd name="connsiteY292" fmla="*/ 1237193 h 1595072"/>
                <a:gd name="connsiteX293" fmla="*/ 439657 w 2736722"/>
                <a:gd name="connsiteY293" fmla="*/ 1237193 h 1595072"/>
                <a:gd name="connsiteX294" fmla="*/ 439657 w 2736722"/>
                <a:gd name="connsiteY294" fmla="*/ 1237193 h 1595072"/>
                <a:gd name="connsiteX295" fmla="*/ 449373 w 2736722"/>
                <a:gd name="connsiteY295" fmla="*/ 1246909 h 1595072"/>
                <a:gd name="connsiteX296" fmla="*/ 439657 w 2736722"/>
                <a:gd name="connsiteY296" fmla="*/ 1256625 h 1595072"/>
                <a:gd name="connsiteX297" fmla="*/ 400792 w 2736722"/>
                <a:gd name="connsiteY297" fmla="*/ 1256625 h 1595072"/>
                <a:gd name="connsiteX298" fmla="*/ 400792 w 2736722"/>
                <a:gd name="connsiteY298" fmla="*/ 1256625 h 1595072"/>
                <a:gd name="connsiteX299" fmla="*/ 362737 w 2736722"/>
                <a:gd name="connsiteY299" fmla="*/ 1255815 h 1595072"/>
                <a:gd name="connsiteX300" fmla="*/ 362737 w 2736722"/>
                <a:gd name="connsiteY300" fmla="*/ 1255815 h 1595072"/>
                <a:gd name="connsiteX301" fmla="*/ 323063 w 2736722"/>
                <a:gd name="connsiteY301" fmla="*/ 1251767 h 1595072"/>
                <a:gd name="connsiteX302" fmla="*/ 314966 w 2736722"/>
                <a:gd name="connsiteY302" fmla="*/ 1240432 h 1595072"/>
                <a:gd name="connsiteX303" fmla="*/ 326301 w 2736722"/>
                <a:gd name="connsiteY303" fmla="*/ 1232335 h 1595072"/>
                <a:gd name="connsiteX304" fmla="*/ 363547 w 2736722"/>
                <a:gd name="connsiteY304" fmla="*/ 1236383 h 1595072"/>
                <a:gd name="connsiteX305" fmla="*/ 372453 w 2736722"/>
                <a:gd name="connsiteY305" fmla="*/ 1246909 h 1595072"/>
                <a:gd name="connsiteX306" fmla="*/ 362737 w 2736722"/>
                <a:gd name="connsiteY306" fmla="*/ 1255815 h 1595072"/>
                <a:gd name="connsiteX307" fmla="*/ 286627 w 2736722"/>
                <a:gd name="connsiteY307" fmla="*/ 1243670 h 1595072"/>
                <a:gd name="connsiteX308" fmla="*/ 284198 w 2736722"/>
                <a:gd name="connsiteY308" fmla="*/ 1243670 h 1595072"/>
                <a:gd name="connsiteX309" fmla="*/ 265575 w 2736722"/>
                <a:gd name="connsiteY309" fmla="*/ 1238002 h 1595072"/>
                <a:gd name="connsiteX310" fmla="*/ 246953 w 2736722"/>
                <a:gd name="connsiteY310" fmla="*/ 1230716 h 1595072"/>
                <a:gd name="connsiteX311" fmla="*/ 241285 w 2736722"/>
                <a:gd name="connsiteY311" fmla="*/ 1218570 h 1595072"/>
                <a:gd name="connsiteX312" fmla="*/ 253430 w 2736722"/>
                <a:gd name="connsiteY312" fmla="*/ 1212902 h 1595072"/>
                <a:gd name="connsiteX313" fmla="*/ 272053 w 2736722"/>
                <a:gd name="connsiteY313" fmla="*/ 1219380 h 1595072"/>
                <a:gd name="connsiteX314" fmla="*/ 289056 w 2736722"/>
                <a:gd name="connsiteY314" fmla="*/ 1224238 h 1595072"/>
                <a:gd name="connsiteX315" fmla="*/ 296343 w 2736722"/>
                <a:gd name="connsiteY315" fmla="*/ 1236383 h 1595072"/>
                <a:gd name="connsiteX316" fmla="*/ 286627 w 2736722"/>
                <a:gd name="connsiteY316" fmla="*/ 1243670 h 1595072"/>
                <a:gd name="connsiteX317" fmla="*/ 214566 w 2736722"/>
                <a:gd name="connsiteY317" fmla="*/ 1216141 h 1595072"/>
                <a:gd name="connsiteX318" fmla="*/ 210517 w 2736722"/>
                <a:gd name="connsiteY318" fmla="*/ 1215331 h 1595072"/>
                <a:gd name="connsiteX319" fmla="*/ 175701 w 2736722"/>
                <a:gd name="connsiteY319" fmla="*/ 1196709 h 1595072"/>
                <a:gd name="connsiteX320" fmla="*/ 172462 w 2736722"/>
                <a:gd name="connsiteY320" fmla="*/ 1183754 h 1595072"/>
                <a:gd name="connsiteX321" fmla="*/ 185417 w 2736722"/>
                <a:gd name="connsiteY321" fmla="*/ 1180515 h 1595072"/>
                <a:gd name="connsiteX322" fmla="*/ 218614 w 2736722"/>
                <a:gd name="connsiteY322" fmla="*/ 1198328 h 1595072"/>
                <a:gd name="connsiteX323" fmla="*/ 223472 w 2736722"/>
                <a:gd name="connsiteY323" fmla="*/ 1211283 h 1595072"/>
                <a:gd name="connsiteX324" fmla="*/ 214566 w 2736722"/>
                <a:gd name="connsiteY324" fmla="*/ 1216141 h 1595072"/>
                <a:gd name="connsiteX325" fmla="*/ 2511631 w 2736722"/>
                <a:gd name="connsiteY325" fmla="*/ 1203186 h 1595072"/>
                <a:gd name="connsiteX326" fmla="*/ 2507583 w 2736722"/>
                <a:gd name="connsiteY326" fmla="*/ 1202377 h 1595072"/>
                <a:gd name="connsiteX327" fmla="*/ 2502725 w 2736722"/>
                <a:gd name="connsiteY327" fmla="*/ 1189421 h 1595072"/>
                <a:gd name="connsiteX328" fmla="*/ 2515679 w 2736722"/>
                <a:gd name="connsiteY328" fmla="*/ 1154605 h 1595072"/>
                <a:gd name="connsiteX329" fmla="*/ 2527825 w 2736722"/>
                <a:gd name="connsiteY329" fmla="*/ 1148128 h 1595072"/>
                <a:gd name="connsiteX330" fmla="*/ 2534302 w 2736722"/>
                <a:gd name="connsiteY330" fmla="*/ 1160273 h 1595072"/>
                <a:gd name="connsiteX331" fmla="*/ 2520538 w 2736722"/>
                <a:gd name="connsiteY331" fmla="*/ 1197518 h 1595072"/>
                <a:gd name="connsiteX332" fmla="*/ 2511631 w 2736722"/>
                <a:gd name="connsiteY332" fmla="*/ 1203186 h 1595072"/>
                <a:gd name="connsiteX333" fmla="*/ 148172 w 2736722"/>
                <a:gd name="connsiteY333" fmla="*/ 1176467 h 1595072"/>
                <a:gd name="connsiteX334" fmla="*/ 142504 w 2736722"/>
                <a:gd name="connsiteY334" fmla="*/ 1174847 h 1595072"/>
                <a:gd name="connsiteX335" fmla="*/ 112546 w 2736722"/>
                <a:gd name="connsiteY335" fmla="*/ 1148937 h 1595072"/>
                <a:gd name="connsiteX336" fmla="*/ 112546 w 2736722"/>
                <a:gd name="connsiteY336" fmla="*/ 1135173 h 1595072"/>
                <a:gd name="connsiteX337" fmla="*/ 126310 w 2736722"/>
                <a:gd name="connsiteY337" fmla="*/ 1135173 h 1595072"/>
                <a:gd name="connsiteX338" fmla="*/ 154649 w 2736722"/>
                <a:gd name="connsiteY338" fmla="*/ 1159464 h 1595072"/>
                <a:gd name="connsiteX339" fmla="*/ 156268 w 2736722"/>
                <a:gd name="connsiteY339" fmla="*/ 1173228 h 1595072"/>
                <a:gd name="connsiteX340" fmla="*/ 148172 w 2736722"/>
                <a:gd name="connsiteY340" fmla="*/ 1176467 h 1595072"/>
                <a:gd name="connsiteX341" fmla="*/ 2533493 w 2736722"/>
                <a:gd name="connsiteY341" fmla="*/ 1129505 h 1595072"/>
                <a:gd name="connsiteX342" fmla="*/ 2531873 w 2736722"/>
                <a:gd name="connsiteY342" fmla="*/ 1129505 h 1595072"/>
                <a:gd name="connsiteX343" fmla="*/ 2523776 w 2736722"/>
                <a:gd name="connsiteY343" fmla="*/ 1118170 h 1595072"/>
                <a:gd name="connsiteX344" fmla="*/ 2527825 w 2736722"/>
                <a:gd name="connsiteY344" fmla="*/ 1080925 h 1595072"/>
                <a:gd name="connsiteX345" fmla="*/ 2537541 w 2736722"/>
                <a:gd name="connsiteY345" fmla="*/ 1072018 h 1595072"/>
                <a:gd name="connsiteX346" fmla="*/ 2546447 w 2736722"/>
                <a:gd name="connsiteY346" fmla="*/ 1081734 h 1595072"/>
                <a:gd name="connsiteX347" fmla="*/ 2542399 w 2736722"/>
                <a:gd name="connsiteY347" fmla="*/ 1121409 h 1595072"/>
                <a:gd name="connsiteX348" fmla="*/ 2533493 w 2736722"/>
                <a:gd name="connsiteY348" fmla="*/ 1129505 h 1595072"/>
                <a:gd name="connsiteX349" fmla="*/ 92304 w 2736722"/>
                <a:gd name="connsiteY349" fmla="*/ 1123838 h 1595072"/>
                <a:gd name="connsiteX350" fmla="*/ 85017 w 2736722"/>
                <a:gd name="connsiteY350" fmla="*/ 1120599 h 1595072"/>
                <a:gd name="connsiteX351" fmla="*/ 61536 w 2736722"/>
                <a:gd name="connsiteY351" fmla="*/ 1089021 h 1595072"/>
                <a:gd name="connsiteX352" fmla="*/ 63965 w 2736722"/>
                <a:gd name="connsiteY352" fmla="*/ 1075257 h 1595072"/>
                <a:gd name="connsiteX353" fmla="*/ 77729 w 2736722"/>
                <a:gd name="connsiteY353" fmla="*/ 1077686 h 1595072"/>
                <a:gd name="connsiteX354" fmla="*/ 100400 w 2736722"/>
                <a:gd name="connsiteY354" fmla="*/ 1107644 h 1595072"/>
                <a:gd name="connsiteX355" fmla="*/ 99591 w 2736722"/>
                <a:gd name="connsiteY355" fmla="*/ 1121409 h 1595072"/>
                <a:gd name="connsiteX356" fmla="*/ 92304 w 2736722"/>
                <a:gd name="connsiteY356" fmla="*/ 1123838 h 1595072"/>
                <a:gd name="connsiteX357" fmla="*/ 50200 w 2736722"/>
                <a:gd name="connsiteY357" fmla="*/ 1059063 h 1595072"/>
                <a:gd name="connsiteX358" fmla="*/ 41294 w 2736722"/>
                <a:gd name="connsiteY358" fmla="*/ 1054205 h 1595072"/>
                <a:gd name="connsiteX359" fmla="*/ 25100 w 2736722"/>
                <a:gd name="connsiteY359" fmla="*/ 1018579 h 1595072"/>
                <a:gd name="connsiteX360" fmla="*/ 30768 w 2736722"/>
                <a:gd name="connsiteY360" fmla="*/ 1005624 h 1595072"/>
                <a:gd name="connsiteX361" fmla="*/ 43723 w 2736722"/>
                <a:gd name="connsiteY361" fmla="*/ 1011292 h 1595072"/>
                <a:gd name="connsiteX362" fmla="*/ 59107 w 2736722"/>
                <a:gd name="connsiteY362" fmla="*/ 1045298 h 1595072"/>
                <a:gd name="connsiteX363" fmla="*/ 55058 w 2736722"/>
                <a:gd name="connsiteY363" fmla="*/ 1058254 h 1595072"/>
                <a:gd name="connsiteX364" fmla="*/ 50200 w 2736722"/>
                <a:gd name="connsiteY364" fmla="*/ 1059063 h 1595072"/>
                <a:gd name="connsiteX365" fmla="*/ 2537541 w 2736722"/>
                <a:gd name="connsiteY365" fmla="*/ 1052586 h 1595072"/>
                <a:gd name="connsiteX366" fmla="*/ 2527825 w 2736722"/>
                <a:gd name="connsiteY366" fmla="*/ 1042869 h 1595072"/>
                <a:gd name="connsiteX367" fmla="*/ 2527015 w 2736722"/>
                <a:gd name="connsiteY367" fmla="*/ 1011292 h 1595072"/>
                <a:gd name="connsiteX368" fmla="*/ 2531873 w 2736722"/>
                <a:gd name="connsiteY368" fmla="*/ 1003195 h 1595072"/>
                <a:gd name="connsiteX369" fmla="*/ 2538350 w 2736722"/>
                <a:gd name="connsiteY369" fmla="*/ 999146 h 1595072"/>
                <a:gd name="connsiteX370" fmla="*/ 2551306 w 2736722"/>
                <a:gd name="connsiteY370" fmla="*/ 1002385 h 1595072"/>
                <a:gd name="connsiteX371" fmla="*/ 2548067 w 2736722"/>
                <a:gd name="connsiteY371" fmla="*/ 1015340 h 1595072"/>
                <a:gd name="connsiteX372" fmla="*/ 2546447 w 2736722"/>
                <a:gd name="connsiteY372" fmla="*/ 1016150 h 1595072"/>
                <a:gd name="connsiteX373" fmla="*/ 2546447 w 2736722"/>
                <a:gd name="connsiteY373" fmla="*/ 1042060 h 1595072"/>
                <a:gd name="connsiteX374" fmla="*/ 2537541 w 2736722"/>
                <a:gd name="connsiteY374" fmla="*/ 1052586 h 1595072"/>
                <a:gd name="connsiteX375" fmla="*/ 2537541 w 2736722"/>
                <a:gd name="connsiteY375" fmla="*/ 1052586 h 1595072"/>
                <a:gd name="connsiteX376" fmla="*/ 2576406 w 2736722"/>
                <a:gd name="connsiteY376" fmla="*/ 997527 h 1595072"/>
                <a:gd name="connsiteX377" fmla="*/ 2568309 w 2736722"/>
                <a:gd name="connsiteY377" fmla="*/ 992669 h 1595072"/>
                <a:gd name="connsiteX378" fmla="*/ 2571548 w 2736722"/>
                <a:gd name="connsiteY378" fmla="*/ 979714 h 1595072"/>
                <a:gd name="connsiteX379" fmla="*/ 2604744 w 2736722"/>
                <a:gd name="connsiteY379" fmla="*/ 959472 h 1595072"/>
                <a:gd name="connsiteX380" fmla="*/ 2617700 w 2736722"/>
                <a:gd name="connsiteY380" fmla="*/ 962711 h 1595072"/>
                <a:gd name="connsiteX381" fmla="*/ 2614461 w 2736722"/>
                <a:gd name="connsiteY381" fmla="*/ 975666 h 1595072"/>
                <a:gd name="connsiteX382" fmla="*/ 2581264 w 2736722"/>
                <a:gd name="connsiteY382" fmla="*/ 995908 h 1595072"/>
                <a:gd name="connsiteX383" fmla="*/ 2576406 w 2736722"/>
                <a:gd name="connsiteY383" fmla="*/ 997527 h 1595072"/>
                <a:gd name="connsiteX384" fmla="*/ 21052 w 2736722"/>
                <a:gd name="connsiteY384" fmla="*/ 987811 h 1595072"/>
                <a:gd name="connsiteX385" fmla="*/ 12145 w 2736722"/>
                <a:gd name="connsiteY385" fmla="*/ 980524 h 1595072"/>
                <a:gd name="connsiteX386" fmla="*/ 4048 w 2736722"/>
                <a:gd name="connsiteY386" fmla="*/ 941659 h 1595072"/>
                <a:gd name="connsiteX387" fmla="*/ 12145 w 2736722"/>
                <a:gd name="connsiteY387" fmla="*/ 930323 h 1595072"/>
                <a:gd name="connsiteX388" fmla="*/ 23481 w 2736722"/>
                <a:gd name="connsiteY388" fmla="*/ 938420 h 1595072"/>
                <a:gd name="connsiteX389" fmla="*/ 31578 w 2736722"/>
                <a:gd name="connsiteY389" fmla="*/ 974856 h 1595072"/>
                <a:gd name="connsiteX390" fmla="*/ 25100 w 2736722"/>
                <a:gd name="connsiteY390" fmla="*/ 987001 h 1595072"/>
                <a:gd name="connsiteX391" fmla="*/ 21052 w 2736722"/>
                <a:gd name="connsiteY391" fmla="*/ 987811 h 1595072"/>
                <a:gd name="connsiteX392" fmla="*/ 2641990 w 2736722"/>
                <a:gd name="connsiteY392" fmla="*/ 956233 h 1595072"/>
                <a:gd name="connsiteX393" fmla="*/ 2634703 w 2736722"/>
                <a:gd name="connsiteY393" fmla="*/ 952995 h 1595072"/>
                <a:gd name="connsiteX394" fmla="*/ 2636322 w 2736722"/>
                <a:gd name="connsiteY394" fmla="*/ 939230 h 1595072"/>
                <a:gd name="connsiteX395" fmla="*/ 2663851 w 2736722"/>
                <a:gd name="connsiteY395" fmla="*/ 914130 h 1595072"/>
                <a:gd name="connsiteX396" fmla="*/ 2677616 w 2736722"/>
                <a:gd name="connsiteY396" fmla="*/ 913320 h 1595072"/>
                <a:gd name="connsiteX397" fmla="*/ 2678426 w 2736722"/>
                <a:gd name="connsiteY397" fmla="*/ 927085 h 1595072"/>
                <a:gd name="connsiteX398" fmla="*/ 2649277 w 2736722"/>
                <a:gd name="connsiteY398" fmla="*/ 954614 h 1595072"/>
                <a:gd name="connsiteX399" fmla="*/ 2641990 w 2736722"/>
                <a:gd name="connsiteY399" fmla="*/ 956233 h 1595072"/>
                <a:gd name="connsiteX400" fmla="*/ 9716 w 2736722"/>
                <a:gd name="connsiteY400" fmla="*/ 911701 h 1595072"/>
                <a:gd name="connsiteX401" fmla="*/ 0 w 2736722"/>
                <a:gd name="connsiteY401" fmla="*/ 901985 h 1595072"/>
                <a:gd name="connsiteX402" fmla="*/ 0 w 2736722"/>
                <a:gd name="connsiteY402" fmla="*/ 897127 h 1595072"/>
                <a:gd name="connsiteX403" fmla="*/ 2429 w 2736722"/>
                <a:gd name="connsiteY403" fmla="*/ 863120 h 1595072"/>
                <a:gd name="connsiteX404" fmla="*/ 3239 w 2736722"/>
                <a:gd name="connsiteY404" fmla="*/ 860691 h 1595072"/>
                <a:gd name="connsiteX405" fmla="*/ 14574 w 2736722"/>
                <a:gd name="connsiteY405" fmla="*/ 853404 h 1595072"/>
                <a:gd name="connsiteX406" fmla="*/ 21861 w 2736722"/>
                <a:gd name="connsiteY406" fmla="*/ 864739 h 1595072"/>
                <a:gd name="connsiteX407" fmla="*/ 21052 w 2736722"/>
                <a:gd name="connsiteY407" fmla="*/ 867168 h 1595072"/>
                <a:gd name="connsiteX408" fmla="*/ 18623 w 2736722"/>
                <a:gd name="connsiteY408" fmla="*/ 897127 h 1595072"/>
                <a:gd name="connsiteX409" fmla="*/ 18623 w 2736722"/>
                <a:gd name="connsiteY409" fmla="*/ 901175 h 1595072"/>
                <a:gd name="connsiteX410" fmla="*/ 9716 w 2736722"/>
                <a:gd name="connsiteY410" fmla="*/ 911701 h 1595072"/>
                <a:gd name="connsiteX411" fmla="*/ 9716 w 2736722"/>
                <a:gd name="connsiteY411" fmla="*/ 911701 h 1595072"/>
                <a:gd name="connsiteX412" fmla="*/ 2694619 w 2736722"/>
                <a:gd name="connsiteY412" fmla="*/ 899556 h 1595072"/>
                <a:gd name="connsiteX413" fmla="*/ 2688951 w 2736722"/>
                <a:gd name="connsiteY413" fmla="*/ 897936 h 1595072"/>
                <a:gd name="connsiteX414" fmla="*/ 2686522 w 2736722"/>
                <a:gd name="connsiteY414" fmla="*/ 884172 h 1595072"/>
                <a:gd name="connsiteX415" fmla="*/ 2695429 w 2736722"/>
                <a:gd name="connsiteY415" fmla="*/ 870407 h 1595072"/>
                <a:gd name="connsiteX416" fmla="*/ 2704335 w 2736722"/>
                <a:gd name="connsiteY416" fmla="*/ 852594 h 1595072"/>
                <a:gd name="connsiteX417" fmla="*/ 2717290 w 2736722"/>
                <a:gd name="connsiteY417" fmla="*/ 847736 h 1595072"/>
                <a:gd name="connsiteX418" fmla="*/ 2722148 w 2736722"/>
                <a:gd name="connsiteY418" fmla="*/ 860691 h 1595072"/>
                <a:gd name="connsiteX419" fmla="*/ 2711622 w 2736722"/>
                <a:gd name="connsiteY419" fmla="*/ 880933 h 1595072"/>
                <a:gd name="connsiteX420" fmla="*/ 2701906 w 2736722"/>
                <a:gd name="connsiteY420" fmla="*/ 895507 h 1595072"/>
                <a:gd name="connsiteX421" fmla="*/ 2694619 w 2736722"/>
                <a:gd name="connsiteY421" fmla="*/ 899556 h 1595072"/>
                <a:gd name="connsiteX422" fmla="*/ 20242 w 2736722"/>
                <a:gd name="connsiteY422" fmla="*/ 835591 h 1595072"/>
                <a:gd name="connsiteX423" fmla="*/ 18623 w 2736722"/>
                <a:gd name="connsiteY423" fmla="*/ 835591 h 1595072"/>
                <a:gd name="connsiteX424" fmla="*/ 11335 w 2736722"/>
                <a:gd name="connsiteY424" fmla="*/ 824255 h 1595072"/>
                <a:gd name="connsiteX425" fmla="*/ 17003 w 2736722"/>
                <a:gd name="connsiteY425" fmla="*/ 798346 h 1595072"/>
                <a:gd name="connsiteX426" fmla="*/ 21052 w 2736722"/>
                <a:gd name="connsiteY426" fmla="*/ 785391 h 1595072"/>
                <a:gd name="connsiteX427" fmla="*/ 33197 w 2736722"/>
                <a:gd name="connsiteY427" fmla="*/ 779723 h 1595072"/>
                <a:gd name="connsiteX428" fmla="*/ 38865 w 2736722"/>
                <a:gd name="connsiteY428" fmla="*/ 791868 h 1595072"/>
                <a:gd name="connsiteX429" fmla="*/ 34816 w 2736722"/>
                <a:gd name="connsiteY429" fmla="*/ 803204 h 1595072"/>
                <a:gd name="connsiteX430" fmla="*/ 29958 w 2736722"/>
                <a:gd name="connsiteY430" fmla="*/ 828304 h 1595072"/>
                <a:gd name="connsiteX431" fmla="*/ 20242 w 2736722"/>
                <a:gd name="connsiteY431" fmla="*/ 835591 h 1595072"/>
                <a:gd name="connsiteX432" fmla="*/ 2726197 w 2736722"/>
                <a:gd name="connsiteY432" fmla="*/ 829923 h 1595072"/>
                <a:gd name="connsiteX433" fmla="*/ 2723768 w 2736722"/>
                <a:gd name="connsiteY433" fmla="*/ 829923 h 1595072"/>
                <a:gd name="connsiteX434" fmla="*/ 2717290 w 2736722"/>
                <a:gd name="connsiteY434" fmla="*/ 817778 h 1595072"/>
                <a:gd name="connsiteX435" fmla="*/ 2718100 w 2736722"/>
                <a:gd name="connsiteY435" fmla="*/ 813730 h 1595072"/>
                <a:gd name="connsiteX436" fmla="*/ 2723768 w 2736722"/>
                <a:gd name="connsiteY436" fmla="*/ 782152 h 1595072"/>
                <a:gd name="connsiteX437" fmla="*/ 2734293 w 2736722"/>
                <a:gd name="connsiteY437" fmla="*/ 773246 h 1595072"/>
                <a:gd name="connsiteX438" fmla="*/ 2743200 w 2736722"/>
                <a:gd name="connsiteY438" fmla="*/ 783771 h 1595072"/>
                <a:gd name="connsiteX439" fmla="*/ 2736722 w 2736722"/>
                <a:gd name="connsiteY439" fmla="*/ 819398 h 1595072"/>
                <a:gd name="connsiteX440" fmla="*/ 2735913 w 2736722"/>
                <a:gd name="connsiteY440" fmla="*/ 823446 h 1595072"/>
                <a:gd name="connsiteX441" fmla="*/ 2726197 w 2736722"/>
                <a:gd name="connsiteY441" fmla="*/ 829923 h 1595072"/>
                <a:gd name="connsiteX442" fmla="*/ 44532 w 2736722"/>
                <a:gd name="connsiteY442" fmla="*/ 762720 h 1595072"/>
                <a:gd name="connsiteX443" fmla="*/ 40484 w 2736722"/>
                <a:gd name="connsiteY443" fmla="*/ 761910 h 1595072"/>
                <a:gd name="connsiteX444" fmla="*/ 35626 w 2736722"/>
                <a:gd name="connsiteY444" fmla="*/ 748955 h 1595072"/>
                <a:gd name="connsiteX445" fmla="*/ 54248 w 2736722"/>
                <a:gd name="connsiteY445" fmla="*/ 714139 h 1595072"/>
                <a:gd name="connsiteX446" fmla="*/ 67203 w 2736722"/>
                <a:gd name="connsiteY446" fmla="*/ 710900 h 1595072"/>
                <a:gd name="connsiteX447" fmla="*/ 70442 w 2736722"/>
                <a:gd name="connsiteY447" fmla="*/ 723855 h 1595072"/>
                <a:gd name="connsiteX448" fmla="*/ 52629 w 2736722"/>
                <a:gd name="connsiteY448" fmla="*/ 757052 h 1595072"/>
                <a:gd name="connsiteX449" fmla="*/ 44532 w 2736722"/>
                <a:gd name="connsiteY449" fmla="*/ 762720 h 1595072"/>
                <a:gd name="connsiteX450" fmla="*/ 2731864 w 2736722"/>
                <a:gd name="connsiteY450" fmla="*/ 753813 h 1595072"/>
                <a:gd name="connsiteX451" fmla="*/ 2722148 w 2736722"/>
                <a:gd name="connsiteY451" fmla="*/ 745716 h 1595072"/>
                <a:gd name="connsiteX452" fmla="*/ 2714051 w 2736722"/>
                <a:gd name="connsiteY452" fmla="*/ 710091 h 1595072"/>
                <a:gd name="connsiteX453" fmla="*/ 2719719 w 2736722"/>
                <a:gd name="connsiteY453" fmla="*/ 697945 h 1595072"/>
                <a:gd name="connsiteX454" fmla="*/ 2731864 w 2736722"/>
                <a:gd name="connsiteY454" fmla="*/ 703613 h 1595072"/>
                <a:gd name="connsiteX455" fmla="*/ 2740771 w 2736722"/>
                <a:gd name="connsiteY455" fmla="*/ 743287 h 1595072"/>
                <a:gd name="connsiteX456" fmla="*/ 2732674 w 2736722"/>
                <a:gd name="connsiteY456" fmla="*/ 753813 h 1595072"/>
                <a:gd name="connsiteX457" fmla="*/ 2731864 w 2736722"/>
                <a:gd name="connsiteY457" fmla="*/ 753813 h 1595072"/>
                <a:gd name="connsiteX458" fmla="*/ 85017 w 2736722"/>
                <a:gd name="connsiteY458" fmla="*/ 697135 h 1595072"/>
                <a:gd name="connsiteX459" fmla="*/ 79349 w 2736722"/>
                <a:gd name="connsiteY459" fmla="*/ 694706 h 1595072"/>
                <a:gd name="connsiteX460" fmla="*/ 77729 w 2736722"/>
                <a:gd name="connsiteY460" fmla="*/ 680942 h 1595072"/>
                <a:gd name="connsiteX461" fmla="*/ 103639 w 2736722"/>
                <a:gd name="connsiteY461" fmla="*/ 650983 h 1595072"/>
                <a:gd name="connsiteX462" fmla="*/ 117404 w 2736722"/>
                <a:gd name="connsiteY462" fmla="*/ 650983 h 1595072"/>
                <a:gd name="connsiteX463" fmla="*/ 117404 w 2736722"/>
                <a:gd name="connsiteY463" fmla="*/ 664748 h 1595072"/>
                <a:gd name="connsiteX464" fmla="*/ 93113 w 2736722"/>
                <a:gd name="connsiteY464" fmla="*/ 693087 h 1595072"/>
                <a:gd name="connsiteX465" fmla="*/ 85017 w 2736722"/>
                <a:gd name="connsiteY465" fmla="*/ 697135 h 1595072"/>
                <a:gd name="connsiteX466" fmla="*/ 2707574 w 2736722"/>
                <a:gd name="connsiteY466" fmla="*/ 680942 h 1595072"/>
                <a:gd name="connsiteX467" fmla="*/ 2699477 w 2736722"/>
                <a:gd name="connsiteY467" fmla="*/ 676084 h 1595072"/>
                <a:gd name="connsiteX468" fmla="*/ 2679235 w 2736722"/>
                <a:gd name="connsiteY468" fmla="*/ 644506 h 1595072"/>
                <a:gd name="connsiteX469" fmla="*/ 2680855 w 2736722"/>
                <a:gd name="connsiteY469" fmla="*/ 630741 h 1595072"/>
                <a:gd name="connsiteX470" fmla="*/ 2694619 w 2736722"/>
                <a:gd name="connsiteY470" fmla="*/ 632361 h 1595072"/>
                <a:gd name="connsiteX471" fmla="*/ 2716480 w 2736722"/>
                <a:gd name="connsiteY471" fmla="*/ 665558 h 1595072"/>
                <a:gd name="connsiteX472" fmla="*/ 2712432 w 2736722"/>
                <a:gd name="connsiteY472" fmla="*/ 678513 h 1595072"/>
                <a:gd name="connsiteX473" fmla="*/ 2707574 w 2736722"/>
                <a:gd name="connsiteY473" fmla="*/ 680942 h 1595072"/>
                <a:gd name="connsiteX474" fmla="*/ 138456 w 2736722"/>
                <a:gd name="connsiteY474" fmla="*/ 641268 h 1595072"/>
                <a:gd name="connsiteX475" fmla="*/ 131168 w 2736722"/>
                <a:gd name="connsiteY475" fmla="*/ 638029 h 1595072"/>
                <a:gd name="connsiteX476" fmla="*/ 132788 w 2736722"/>
                <a:gd name="connsiteY476" fmla="*/ 624264 h 1595072"/>
                <a:gd name="connsiteX477" fmla="*/ 164365 w 2736722"/>
                <a:gd name="connsiteY477" fmla="*/ 600784 h 1595072"/>
                <a:gd name="connsiteX478" fmla="*/ 178130 w 2736722"/>
                <a:gd name="connsiteY478" fmla="*/ 603213 h 1595072"/>
                <a:gd name="connsiteX479" fmla="*/ 175701 w 2736722"/>
                <a:gd name="connsiteY479" fmla="*/ 616167 h 1595072"/>
                <a:gd name="connsiteX480" fmla="*/ 145743 w 2736722"/>
                <a:gd name="connsiteY480" fmla="*/ 638029 h 1595072"/>
                <a:gd name="connsiteX481" fmla="*/ 138456 w 2736722"/>
                <a:gd name="connsiteY481" fmla="*/ 641268 h 1595072"/>
                <a:gd name="connsiteX482" fmla="*/ 2661422 w 2736722"/>
                <a:gd name="connsiteY482" fmla="*/ 619406 h 1595072"/>
                <a:gd name="connsiteX483" fmla="*/ 2654945 w 2736722"/>
                <a:gd name="connsiteY483" fmla="*/ 616167 h 1595072"/>
                <a:gd name="connsiteX484" fmla="*/ 2627415 w 2736722"/>
                <a:gd name="connsiteY484" fmla="*/ 591877 h 1595072"/>
                <a:gd name="connsiteX485" fmla="*/ 2625796 w 2736722"/>
                <a:gd name="connsiteY485" fmla="*/ 578112 h 1595072"/>
                <a:gd name="connsiteX486" fmla="*/ 2639561 w 2736722"/>
                <a:gd name="connsiteY486" fmla="*/ 576493 h 1595072"/>
                <a:gd name="connsiteX487" fmla="*/ 2669519 w 2736722"/>
                <a:gd name="connsiteY487" fmla="*/ 603213 h 1595072"/>
                <a:gd name="connsiteX488" fmla="*/ 2669519 w 2736722"/>
                <a:gd name="connsiteY488" fmla="*/ 616977 h 1595072"/>
                <a:gd name="connsiteX489" fmla="*/ 2661422 w 2736722"/>
                <a:gd name="connsiteY489" fmla="*/ 619406 h 1595072"/>
                <a:gd name="connsiteX490" fmla="*/ 203230 w 2736722"/>
                <a:gd name="connsiteY490" fmla="*/ 599164 h 1595072"/>
                <a:gd name="connsiteX491" fmla="*/ 194323 w 2736722"/>
                <a:gd name="connsiteY491" fmla="*/ 593496 h 1595072"/>
                <a:gd name="connsiteX492" fmla="*/ 198372 w 2736722"/>
                <a:gd name="connsiteY492" fmla="*/ 580542 h 1595072"/>
                <a:gd name="connsiteX493" fmla="*/ 234808 w 2736722"/>
                <a:gd name="connsiteY493" fmla="*/ 564348 h 1595072"/>
                <a:gd name="connsiteX494" fmla="*/ 246953 w 2736722"/>
                <a:gd name="connsiteY494" fmla="*/ 570015 h 1595072"/>
                <a:gd name="connsiteX495" fmla="*/ 241285 w 2736722"/>
                <a:gd name="connsiteY495" fmla="*/ 582161 h 1595072"/>
                <a:gd name="connsiteX496" fmla="*/ 207278 w 2736722"/>
                <a:gd name="connsiteY496" fmla="*/ 597545 h 1595072"/>
                <a:gd name="connsiteX497" fmla="*/ 203230 w 2736722"/>
                <a:gd name="connsiteY497" fmla="*/ 599164 h 1595072"/>
                <a:gd name="connsiteX498" fmla="*/ 2599887 w 2736722"/>
                <a:gd name="connsiteY498" fmla="*/ 573254 h 1595072"/>
                <a:gd name="connsiteX499" fmla="*/ 2595028 w 2736722"/>
                <a:gd name="connsiteY499" fmla="*/ 572445 h 1595072"/>
                <a:gd name="connsiteX500" fmla="*/ 2561022 w 2736722"/>
                <a:gd name="connsiteY500" fmla="*/ 557061 h 1595072"/>
                <a:gd name="connsiteX501" fmla="*/ 2555354 w 2736722"/>
                <a:gd name="connsiteY501" fmla="*/ 544915 h 1595072"/>
                <a:gd name="connsiteX502" fmla="*/ 2567499 w 2736722"/>
                <a:gd name="connsiteY502" fmla="*/ 539248 h 1595072"/>
                <a:gd name="connsiteX503" fmla="*/ 2603935 w 2736722"/>
                <a:gd name="connsiteY503" fmla="*/ 555441 h 1595072"/>
                <a:gd name="connsiteX504" fmla="*/ 2607983 w 2736722"/>
                <a:gd name="connsiteY504" fmla="*/ 568396 h 1595072"/>
                <a:gd name="connsiteX505" fmla="*/ 2599887 w 2736722"/>
                <a:gd name="connsiteY505" fmla="*/ 573254 h 1595072"/>
                <a:gd name="connsiteX506" fmla="*/ 275292 w 2736722"/>
                <a:gd name="connsiteY506" fmla="*/ 572445 h 1595072"/>
                <a:gd name="connsiteX507" fmla="*/ 265575 w 2736722"/>
                <a:gd name="connsiteY507" fmla="*/ 565157 h 1595072"/>
                <a:gd name="connsiteX508" fmla="*/ 272053 w 2736722"/>
                <a:gd name="connsiteY508" fmla="*/ 553012 h 1595072"/>
                <a:gd name="connsiteX509" fmla="*/ 285817 w 2736722"/>
                <a:gd name="connsiteY509" fmla="*/ 549773 h 1595072"/>
                <a:gd name="connsiteX510" fmla="*/ 310108 w 2736722"/>
                <a:gd name="connsiteY510" fmla="*/ 544106 h 1595072"/>
                <a:gd name="connsiteX511" fmla="*/ 321443 w 2736722"/>
                <a:gd name="connsiteY511" fmla="*/ 551393 h 1595072"/>
                <a:gd name="connsiteX512" fmla="*/ 314156 w 2736722"/>
                <a:gd name="connsiteY512" fmla="*/ 562728 h 1595072"/>
                <a:gd name="connsiteX513" fmla="*/ 289866 w 2736722"/>
                <a:gd name="connsiteY513" fmla="*/ 568396 h 1595072"/>
                <a:gd name="connsiteX514" fmla="*/ 276911 w 2736722"/>
                <a:gd name="connsiteY514" fmla="*/ 571635 h 1595072"/>
                <a:gd name="connsiteX515" fmla="*/ 275292 w 2736722"/>
                <a:gd name="connsiteY515" fmla="*/ 572445 h 1595072"/>
                <a:gd name="connsiteX516" fmla="*/ 342495 w 2736722"/>
                <a:gd name="connsiteY516" fmla="*/ 546535 h 1595072"/>
                <a:gd name="connsiteX517" fmla="*/ 340066 w 2736722"/>
                <a:gd name="connsiteY517" fmla="*/ 546535 h 1595072"/>
                <a:gd name="connsiteX518" fmla="*/ 332779 w 2736722"/>
                <a:gd name="connsiteY518" fmla="*/ 535199 h 1595072"/>
                <a:gd name="connsiteX519" fmla="*/ 342495 w 2736722"/>
                <a:gd name="connsiteY519" fmla="*/ 497954 h 1595072"/>
                <a:gd name="connsiteX520" fmla="*/ 353831 w 2736722"/>
                <a:gd name="connsiteY520" fmla="*/ 490667 h 1595072"/>
                <a:gd name="connsiteX521" fmla="*/ 361118 w 2736722"/>
                <a:gd name="connsiteY521" fmla="*/ 502002 h 1595072"/>
                <a:gd name="connsiteX522" fmla="*/ 351402 w 2736722"/>
                <a:gd name="connsiteY522" fmla="*/ 539248 h 1595072"/>
                <a:gd name="connsiteX523" fmla="*/ 342495 w 2736722"/>
                <a:gd name="connsiteY523" fmla="*/ 546535 h 1595072"/>
                <a:gd name="connsiteX524" fmla="*/ 2528635 w 2736722"/>
                <a:gd name="connsiteY524" fmla="*/ 544106 h 1595072"/>
                <a:gd name="connsiteX525" fmla="*/ 2526205 w 2736722"/>
                <a:gd name="connsiteY525" fmla="*/ 544106 h 1595072"/>
                <a:gd name="connsiteX526" fmla="*/ 2507583 w 2736722"/>
                <a:gd name="connsiteY526" fmla="*/ 539248 h 1595072"/>
                <a:gd name="connsiteX527" fmla="*/ 2490580 w 2736722"/>
                <a:gd name="connsiteY527" fmla="*/ 537628 h 1595072"/>
                <a:gd name="connsiteX528" fmla="*/ 2481673 w 2736722"/>
                <a:gd name="connsiteY528" fmla="*/ 527102 h 1595072"/>
                <a:gd name="connsiteX529" fmla="*/ 2492199 w 2736722"/>
                <a:gd name="connsiteY529" fmla="*/ 518196 h 1595072"/>
                <a:gd name="connsiteX530" fmla="*/ 2510822 w 2736722"/>
                <a:gd name="connsiteY530" fmla="*/ 519815 h 1595072"/>
                <a:gd name="connsiteX531" fmla="*/ 2531873 w 2736722"/>
                <a:gd name="connsiteY531" fmla="*/ 525483 h 1595072"/>
                <a:gd name="connsiteX532" fmla="*/ 2538350 w 2736722"/>
                <a:gd name="connsiteY532" fmla="*/ 537628 h 1595072"/>
                <a:gd name="connsiteX533" fmla="*/ 2528635 w 2736722"/>
                <a:gd name="connsiteY533" fmla="*/ 544106 h 1595072"/>
                <a:gd name="connsiteX534" fmla="*/ 2452524 w 2736722"/>
                <a:gd name="connsiteY534" fmla="*/ 533580 h 1595072"/>
                <a:gd name="connsiteX535" fmla="*/ 2451715 w 2736722"/>
                <a:gd name="connsiteY535" fmla="*/ 533580 h 1595072"/>
                <a:gd name="connsiteX536" fmla="*/ 2412040 w 2736722"/>
                <a:gd name="connsiteY536" fmla="*/ 525483 h 1595072"/>
                <a:gd name="connsiteX537" fmla="*/ 2406372 w 2736722"/>
                <a:gd name="connsiteY537" fmla="*/ 513338 h 1595072"/>
                <a:gd name="connsiteX538" fmla="*/ 2418518 w 2736722"/>
                <a:gd name="connsiteY538" fmla="*/ 507670 h 1595072"/>
                <a:gd name="connsiteX539" fmla="*/ 2454144 w 2736722"/>
                <a:gd name="connsiteY539" fmla="*/ 514148 h 1595072"/>
                <a:gd name="connsiteX540" fmla="*/ 2462241 w 2736722"/>
                <a:gd name="connsiteY540" fmla="*/ 524673 h 1595072"/>
                <a:gd name="connsiteX541" fmla="*/ 2452524 w 2736722"/>
                <a:gd name="connsiteY541" fmla="*/ 533580 h 1595072"/>
                <a:gd name="connsiteX542" fmla="*/ 2382892 w 2736722"/>
                <a:gd name="connsiteY542" fmla="*/ 505241 h 1595072"/>
                <a:gd name="connsiteX543" fmla="*/ 2376414 w 2736722"/>
                <a:gd name="connsiteY543" fmla="*/ 502812 h 1595072"/>
                <a:gd name="connsiteX544" fmla="*/ 2365888 w 2736722"/>
                <a:gd name="connsiteY544" fmla="*/ 492286 h 1595072"/>
                <a:gd name="connsiteX545" fmla="*/ 2364269 w 2736722"/>
                <a:gd name="connsiteY545" fmla="*/ 489857 h 1595072"/>
                <a:gd name="connsiteX546" fmla="*/ 2354553 w 2736722"/>
                <a:gd name="connsiteY546" fmla="*/ 467996 h 1595072"/>
                <a:gd name="connsiteX547" fmla="*/ 2359411 w 2736722"/>
                <a:gd name="connsiteY547" fmla="*/ 455041 h 1595072"/>
                <a:gd name="connsiteX548" fmla="*/ 2372366 w 2736722"/>
                <a:gd name="connsiteY548" fmla="*/ 459899 h 1595072"/>
                <a:gd name="connsiteX549" fmla="*/ 2381273 w 2736722"/>
                <a:gd name="connsiteY549" fmla="*/ 480141 h 1595072"/>
                <a:gd name="connsiteX550" fmla="*/ 2390989 w 2736722"/>
                <a:gd name="connsiteY550" fmla="*/ 489857 h 1595072"/>
                <a:gd name="connsiteX551" fmla="*/ 2390989 w 2736722"/>
                <a:gd name="connsiteY551" fmla="*/ 503622 h 1595072"/>
                <a:gd name="connsiteX552" fmla="*/ 2382892 w 2736722"/>
                <a:gd name="connsiteY552" fmla="*/ 505241 h 1595072"/>
                <a:gd name="connsiteX553" fmla="*/ 364357 w 2736722"/>
                <a:gd name="connsiteY553" fmla="*/ 472854 h 1595072"/>
                <a:gd name="connsiteX554" fmla="*/ 360308 w 2736722"/>
                <a:gd name="connsiteY554" fmla="*/ 472044 h 1595072"/>
                <a:gd name="connsiteX555" fmla="*/ 354640 w 2736722"/>
                <a:gd name="connsiteY555" fmla="*/ 459089 h 1595072"/>
                <a:gd name="connsiteX556" fmla="*/ 372453 w 2736722"/>
                <a:gd name="connsiteY556" fmla="*/ 423463 h 1595072"/>
                <a:gd name="connsiteX557" fmla="*/ 385408 w 2736722"/>
                <a:gd name="connsiteY557" fmla="*/ 420224 h 1595072"/>
                <a:gd name="connsiteX558" fmla="*/ 388647 w 2736722"/>
                <a:gd name="connsiteY558" fmla="*/ 433179 h 1595072"/>
                <a:gd name="connsiteX559" fmla="*/ 372453 w 2736722"/>
                <a:gd name="connsiteY559" fmla="*/ 466376 h 1595072"/>
                <a:gd name="connsiteX560" fmla="*/ 364357 w 2736722"/>
                <a:gd name="connsiteY560" fmla="*/ 472854 h 1595072"/>
                <a:gd name="connsiteX561" fmla="*/ 2346456 w 2736722"/>
                <a:gd name="connsiteY561" fmla="*/ 438037 h 1595072"/>
                <a:gd name="connsiteX562" fmla="*/ 2337550 w 2736722"/>
                <a:gd name="connsiteY562" fmla="*/ 432369 h 1595072"/>
                <a:gd name="connsiteX563" fmla="*/ 2334311 w 2736722"/>
                <a:gd name="connsiteY563" fmla="*/ 425892 h 1595072"/>
                <a:gd name="connsiteX564" fmla="*/ 2318118 w 2736722"/>
                <a:gd name="connsiteY564" fmla="*/ 401602 h 1595072"/>
                <a:gd name="connsiteX565" fmla="*/ 2320546 w 2736722"/>
                <a:gd name="connsiteY565" fmla="*/ 387837 h 1595072"/>
                <a:gd name="connsiteX566" fmla="*/ 2334311 w 2736722"/>
                <a:gd name="connsiteY566" fmla="*/ 390266 h 1595072"/>
                <a:gd name="connsiteX567" fmla="*/ 2352124 w 2736722"/>
                <a:gd name="connsiteY567" fmla="*/ 416986 h 1595072"/>
                <a:gd name="connsiteX568" fmla="*/ 2355363 w 2736722"/>
                <a:gd name="connsiteY568" fmla="*/ 424273 h 1595072"/>
                <a:gd name="connsiteX569" fmla="*/ 2350505 w 2736722"/>
                <a:gd name="connsiteY569" fmla="*/ 437228 h 1595072"/>
                <a:gd name="connsiteX570" fmla="*/ 2346456 w 2736722"/>
                <a:gd name="connsiteY570" fmla="*/ 438037 h 1595072"/>
                <a:gd name="connsiteX571" fmla="*/ 402411 w 2736722"/>
                <a:gd name="connsiteY571" fmla="*/ 406460 h 1595072"/>
                <a:gd name="connsiteX572" fmla="*/ 396744 w 2736722"/>
                <a:gd name="connsiteY572" fmla="*/ 404841 h 1595072"/>
                <a:gd name="connsiteX573" fmla="*/ 395124 w 2736722"/>
                <a:gd name="connsiteY573" fmla="*/ 391076 h 1595072"/>
                <a:gd name="connsiteX574" fmla="*/ 421034 w 2736722"/>
                <a:gd name="connsiteY574" fmla="*/ 361118 h 1595072"/>
                <a:gd name="connsiteX575" fmla="*/ 434799 w 2736722"/>
                <a:gd name="connsiteY575" fmla="*/ 361118 h 1595072"/>
                <a:gd name="connsiteX576" fmla="*/ 434799 w 2736722"/>
                <a:gd name="connsiteY576" fmla="*/ 374882 h 1595072"/>
                <a:gd name="connsiteX577" fmla="*/ 410508 w 2736722"/>
                <a:gd name="connsiteY577" fmla="*/ 403221 h 1595072"/>
                <a:gd name="connsiteX578" fmla="*/ 402411 w 2736722"/>
                <a:gd name="connsiteY578" fmla="*/ 406460 h 1595072"/>
                <a:gd name="connsiteX579" fmla="*/ 2302733 w 2736722"/>
                <a:gd name="connsiteY579" fmla="*/ 374073 h 1595072"/>
                <a:gd name="connsiteX580" fmla="*/ 2295446 w 2736722"/>
                <a:gd name="connsiteY580" fmla="*/ 370024 h 1595072"/>
                <a:gd name="connsiteX581" fmla="*/ 2276824 w 2736722"/>
                <a:gd name="connsiteY581" fmla="*/ 347353 h 1595072"/>
                <a:gd name="connsiteX582" fmla="*/ 2275204 w 2736722"/>
                <a:gd name="connsiteY582" fmla="*/ 345734 h 1595072"/>
                <a:gd name="connsiteX583" fmla="*/ 2271156 w 2736722"/>
                <a:gd name="connsiteY583" fmla="*/ 340876 h 1595072"/>
                <a:gd name="connsiteX584" fmla="*/ 2271966 w 2736722"/>
                <a:gd name="connsiteY584" fmla="*/ 327111 h 1595072"/>
                <a:gd name="connsiteX585" fmla="*/ 2285730 w 2736722"/>
                <a:gd name="connsiteY585" fmla="*/ 327921 h 1595072"/>
                <a:gd name="connsiteX586" fmla="*/ 2290588 w 2736722"/>
                <a:gd name="connsiteY586" fmla="*/ 333589 h 1595072"/>
                <a:gd name="connsiteX587" fmla="*/ 2292208 w 2736722"/>
                <a:gd name="connsiteY587" fmla="*/ 335208 h 1595072"/>
                <a:gd name="connsiteX588" fmla="*/ 2310830 w 2736722"/>
                <a:gd name="connsiteY588" fmla="*/ 357879 h 1595072"/>
                <a:gd name="connsiteX589" fmla="*/ 2309211 w 2736722"/>
                <a:gd name="connsiteY589" fmla="*/ 371643 h 1595072"/>
                <a:gd name="connsiteX590" fmla="*/ 2302733 w 2736722"/>
                <a:gd name="connsiteY590" fmla="*/ 374073 h 1595072"/>
                <a:gd name="connsiteX591" fmla="*/ 456660 w 2736722"/>
                <a:gd name="connsiteY591" fmla="*/ 350592 h 1595072"/>
                <a:gd name="connsiteX592" fmla="*/ 449373 w 2736722"/>
                <a:gd name="connsiteY592" fmla="*/ 347353 h 1595072"/>
                <a:gd name="connsiteX593" fmla="*/ 450992 w 2736722"/>
                <a:gd name="connsiteY593" fmla="*/ 333589 h 1595072"/>
                <a:gd name="connsiteX594" fmla="*/ 482570 w 2736722"/>
                <a:gd name="connsiteY594" fmla="*/ 310108 h 1595072"/>
                <a:gd name="connsiteX595" fmla="*/ 496334 w 2736722"/>
                <a:gd name="connsiteY595" fmla="*/ 312537 h 1595072"/>
                <a:gd name="connsiteX596" fmla="*/ 493906 w 2736722"/>
                <a:gd name="connsiteY596" fmla="*/ 326301 h 1595072"/>
                <a:gd name="connsiteX597" fmla="*/ 463947 w 2736722"/>
                <a:gd name="connsiteY597" fmla="*/ 348972 h 1595072"/>
                <a:gd name="connsiteX598" fmla="*/ 456660 w 2736722"/>
                <a:gd name="connsiteY598" fmla="*/ 350592 h 1595072"/>
                <a:gd name="connsiteX599" fmla="*/ 2250914 w 2736722"/>
                <a:gd name="connsiteY599" fmla="*/ 317395 h 1595072"/>
                <a:gd name="connsiteX600" fmla="*/ 2244436 w 2736722"/>
                <a:gd name="connsiteY600" fmla="*/ 314966 h 1595072"/>
                <a:gd name="connsiteX601" fmla="*/ 2214478 w 2736722"/>
                <a:gd name="connsiteY601" fmla="*/ 292295 h 1595072"/>
                <a:gd name="connsiteX602" fmla="*/ 2212049 w 2736722"/>
                <a:gd name="connsiteY602" fmla="*/ 278530 h 1595072"/>
                <a:gd name="connsiteX603" fmla="*/ 2225814 w 2736722"/>
                <a:gd name="connsiteY603" fmla="*/ 276101 h 1595072"/>
                <a:gd name="connsiteX604" fmla="*/ 2257391 w 2736722"/>
                <a:gd name="connsiteY604" fmla="*/ 299582 h 1595072"/>
                <a:gd name="connsiteX605" fmla="*/ 2258201 w 2736722"/>
                <a:gd name="connsiteY605" fmla="*/ 313347 h 1595072"/>
                <a:gd name="connsiteX606" fmla="*/ 2250914 w 2736722"/>
                <a:gd name="connsiteY606" fmla="*/ 317395 h 1595072"/>
                <a:gd name="connsiteX607" fmla="*/ 519815 w 2736722"/>
                <a:gd name="connsiteY607" fmla="*/ 307679 h 1595072"/>
                <a:gd name="connsiteX608" fmla="*/ 511718 w 2736722"/>
                <a:gd name="connsiteY608" fmla="*/ 302820 h 1595072"/>
                <a:gd name="connsiteX609" fmla="*/ 515767 w 2736722"/>
                <a:gd name="connsiteY609" fmla="*/ 289866 h 1595072"/>
                <a:gd name="connsiteX610" fmla="*/ 551393 w 2736722"/>
                <a:gd name="connsiteY610" fmla="*/ 272053 h 1595072"/>
                <a:gd name="connsiteX611" fmla="*/ 564348 w 2736722"/>
                <a:gd name="connsiteY611" fmla="*/ 276911 h 1595072"/>
                <a:gd name="connsiteX612" fmla="*/ 559490 w 2736722"/>
                <a:gd name="connsiteY612" fmla="*/ 289866 h 1595072"/>
                <a:gd name="connsiteX613" fmla="*/ 525483 w 2736722"/>
                <a:gd name="connsiteY613" fmla="*/ 306869 h 1595072"/>
                <a:gd name="connsiteX614" fmla="*/ 519815 w 2736722"/>
                <a:gd name="connsiteY614" fmla="*/ 307679 h 1595072"/>
                <a:gd name="connsiteX615" fmla="*/ 1705998 w 2736722"/>
                <a:gd name="connsiteY615" fmla="*/ 283388 h 1595072"/>
                <a:gd name="connsiteX616" fmla="*/ 1697092 w 2736722"/>
                <a:gd name="connsiteY616" fmla="*/ 276911 h 1595072"/>
                <a:gd name="connsiteX617" fmla="*/ 1703569 w 2736722"/>
                <a:gd name="connsiteY617" fmla="*/ 264766 h 1595072"/>
                <a:gd name="connsiteX618" fmla="*/ 1740005 w 2736722"/>
                <a:gd name="connsiteY618" fmla="*/ 252621 h 1595072"/>
                <a:gd name="connsiteX619" fmla="*/ 1752150 w 2736722"/>
                <a:gd name="connsiteY619" fmla="*/ 259098 h 1595072"/>
                <a:gd name="connsiteX620" fmla="*/ 1745673 w 2736722"/>
                <a:gd name="connsiteY620" fmla="*/ 271243 h 1595072"/>
                <a:gd name="connsiteX621" fmla="*/ 1709237 w 2736722"/>
                <a:gd name="connsiteY621" fmla="*/ 283388 h 1595072"/>
                <a:gd name="connsiteX622" fmla="*/ 1705998 w 2736722"/>
                <a:gd name="connsiteY622" fmla="*/ 283388 h 1595072"/>
                <a:gd name="connsiteX623" fmla="*/ 1675230 w 2736722"/>
                <a:gd name="connsiteY623" fmla="*/ 279340 h 1595072"/>
                <a:gd name="connsiteX624" fmla="*/ 1667134 w 2736722"/>
                <a:gd name="connsiteY624" fmla="*/ 274482 h 1595072"/>
                <a:gd name="connsiteX625" fmla="*/ 1646892 w 2736722"/>
                <a:gd name="connsiteY625" fmla="*/ 241285 h 1595072"/>
                <a:gd name="connsiteX626" fmla="*/ 1650130 w 2736722"/>
                <a:gd name="connsiteY626" fmla="*/ 228330 h 1595072"/>
                <a:gd name="connsiteX627" fmla="*/ 1663085 w 2736722"/>
                <a:gd name="connsiteY627" fmla="*/ 231569 h 1595072"/>
                <a:gd name="connsiteX628" fmla="*/ 1683327 w 2736722"/>
                <a:gd name="connsiteY628" fmla="*/ 264766 h 1595072"/>
                <a:gd name="connsiteX629" fmla="*/ 1680088 w 2736722"/>
                <a:gd name="connsiteY629" fmla="*/ 277721 h 1595072"/>
                <a:gd name="connsiteX630" fmla="*/ 1675230 w 2736722"/>
                <a:gd name="connsiteY630" fmla="*/ 279340 h 1595072"/>
                <a:gd name="connsiteX631" fmla="*/ 590258 w 2736722"/>
                <a:gd name="connsiteY631" fmla="*/ 276101 h 1595072"/>
                <a:gd name="connsiteX632" fmla="*/ 581351 w 2736722"/>
                <a:gd name="connsiteY632" fmla="*/ 269624 h 1595072"/>
                <a:gd name="connsiteX633" fmla="*/ 587019 w 2736722"/>
                <a:gd name="connsiteY633" fmla="*/ 257479 h 1595072"/>
                <a:gd name="connsiteX634" fmla="*/ 622645 w 2736722"/>
                <a:gd name="connsiteY634" fmla="*/ 246953 h 1595072"/>
                <a:gd name="connsiteX635" fmla="*/ 625074 w 2736722"/>
                <a:gd name="connsiteY635" fmla="*/ 246143 h 1595072"/>
                <a:gd name="connsiteX636" fmla="*/ 636410 w 2736722"/>
                <a:gd name="connsiteY636" fmla="*/ 253430 h 1595072"/>
                <a:gd name="connsiteX637" fmla="*/ 629122 w 2736722"/>
                <a:gd name="connsiteY637" fmla="*/ 264766 h 1595072"/>
                <a:gd name="connsiteX638" fmla="*/ 627503 w 2736722"/>
                <a:gd name="connsiteY638" fmla="*/ 265575 h 1595072"/>
                <a:gd name="connsiteX639" fmla="*/ 593496 w 2736722"/>
                <a:gd name="connsiteY639" fmla="*/ 275292 h 1595072"/>
                <a:gd name="connsiteX640" fmla="*/ 590258 w 2736722"/>
                <a:gd name="connsiteY640" fmla="*/ 276101 h 1595072"/>
                <a:gd name="connsiteX641" fmla="*/ 2186949 w 2736722"/>
                <a:gd name="connsiteY641" fmla="*/ 274482 h 1595072"/>
                <a:gd name="connsiteX642" fmla="*/ 2182091 w 2736722"/>
                <a:gd name="connsiteY642" fmla="*/ 273672 h 1595072"/>
                <a:gd name="connsiteX643" fmla="*/ 2148084 w 2736722"/>
                <a:gd name="connsiteY643" fmla="*/ 256669 h 1595072"/>
                <a:gd name="connsiteX644" fmla="*/ 2143226 w 2736722"/>
                <a:gd name="connsiteY644" fmla="*/ 243714 h 1595072"/>
                <a:gd name="connsiteX645" fmla="*/ 2156181 w 2736722"/>
                <a:gd name="connsiteY645" fmla="*/ 238856 h 1595072"/>
                <a:gd name="connsiteX646" fmla="*/ 2191807 w 2736722"/>
                <a:gd name="connsiteY646" fmla="*/ 255859 h 1595072"/>
                <a:gd name="connsiteX647" fmla="*/ 2195855 w 2736722"/>
                <a:gd name="connsiteY647" fmla="*/ 268814 h 1595072"/>
                <a:gd name="connsiteX648" fmla="*/ 2186949 w 2736722"/>
                <a:gd name="connsiteY648" fmla="*/ 274482 h 1595072"/>
                <a:gd name="connsiteX649" fmla="*/ 780533 w 2736722"/>
                <a:gd name="connsiteY649" fmla="*/ 263146 h 1595072"/>
                <a:gd name="connsiteX650" fmla="*/ 780533 w 2736722"/>
                <a:gd name="connsiteY650" fmla="*/ 263146 h 1595072"/>
                <a:gd name="connsiteX651" fmla="*/ 740858 w 2736722"/>
                <a:gd name="connsiteY651" fmla="*/ 259098 h 1595072"/>
                <a:gd name="connsiteX652" fmla="*/ 732761 w 2736722"/>
                <a:gd name="connsiteY652" fmla="*/ 247762 h 1595072"/>
                <a:gd name="connsiteX653" fmla="*/ 744097 w 2736722"/>
                <a:gd name="connsiteY653" fmla="*/ 239665 h 1595072"/>
                <a:gd name="connsiteX654" fmla="*/ 781342 w 2736722"/>
                <a:gd name="connsiteY654" fmla="*/ 243714 h 1595072"/>
                <a:gd name="connsiteX655" fmla="*/ 790249 w 2736722"/>
                <a:gd name="connsiteY655" fmla="*/ 254240 h 1595072"/>
                <a:gd name="connsiteX656" fmla="*/ 780533 w 2736722"/>
                <a:gd name="connsiteY656" fmla="*/ 263146 h 1595072"/>
                <a:gd name="connsiteX657" fmla="*/ 819397 w 2736722"/>
                <a:gd name="connsiteY657" fmla="*/ 262336 h 1595072"/>
                <a:gd name="connsiteX658" fmla="*/ 809681 w 2736722"/>
                <a:gd name="connsiteY658" fmla="*/ 254240 h 1595072"/>
                <a:gd name="connsiteX659" fmla="*/ 817778 w 2736722"/>
                <a:gd name="connsiteY659" fmla="*/ 242904 h 1595072"/>
                <a:gd name="connsiteX660" fmla="*/ 848546 w 2736722"/>
                <a:gd name="connsiteY660" fmla="*/ 229140 h 1595072"/>
                <a:gd name="connsiteX661" fmla="*/ 862310 w 2736722"/>
                <a:gd name="connsiteY661" fmla="*/ 231569 h 1595072"/>
                <a:gd name="connsiteX662" fmla="*/ 859881 w 2736722"/>
                <a:gd name="connsiteY662" fmla="*/ 245333 h 1595072"/>
                <a:gd name="connsiteX663" fmla="*/ 821017 w 2736722"/>
                <a:gd name="connsiteY663" fmla="*/ 262336 h 1595072"/>
                <a:gd name="connsiteX664" fmla="*/ 819397 w 2736722"/>
                <a:gd name="connsiteY664" fmla="*/ 262336 h 1595072"/>
                <a:gd name="connsiteX665" fmla="*/ 665558 w 2736722"/>
                <a:gd name="connsiteY665" fmla="*/ 258288 h 1595072"/>
                <a:gd name="connsiteX666" fmla="*/ 655842 w 2736722"/>
                <a:gd name="connsiteY666" fmla="*/ 250191 h 1595072"/>
                <a:gd name="connsiteX667" fmla="*/ 663939 w 2736722"/>
                <a:gd name="connsiteY667" fmla="*/ 239665 h 1595072"/>
                <a:gd name="connsiteX668" fmla="*/ 703613 w 2736722"/>
                <a:gd name="connsiteY668" fmla="*/ 237237 h 1595072"/>
                <a:gd name="connsiteX669" fmla="*/ 713329 w 2736722"/>
                <a:gd name="connsiteY669" fmla="*/ 246953 h 1595072"/>
                <a:gd name="connsiteX670" fmla="*/ 703613 w 2736722"/>
                <a:gd name="connsiteY670" fmla="*/ 256669 h 1595072"/>
                <a:gd name="connsiteX671" fmla="*/ 666368 w 2736722"/>
                <a:gd name="connsiteY671" fmla="*/ 259098 h 1595072"/>
                <a:gd name="connsiteX672" fmla="*/ 665558 w 2736722"/>
                <a:gd name="connsiteY672" fmla="*/ 258288 h 1595072"/>
                <a:gd name="connsiteX673" fmla="*/ 1777250 w 2736722"/>
                <a:gd name="connsiteY673" fmla="*/ 255050 h 1595072"/>
                <a:gd name="connsiteX674" fmla="*/ 1769153 w 2736722"/>
                <a:gd name="connsiteY674" fmla="*/ 251001 h 1595072"/>
                <a:gd name="connsiteX675" fmla="*/ 1771583 w 2736722"/>
                <a:gd name="connsiteY675" fmla="*/ 237237 h 1595072"/>
                <a:gd name="connsiteX676" fmla="*/ 1810447 w 2736722"/>
                <a:gd name="connsiteY676" fmla="*/ 222662 h 1595072"/>
                <a:gd name="connsiteX677" fmla="*/ 1822592 w 2736722"/>
                <a:gd name="connsiteY677" fmla="*/ 229140 h 1595072"/>
                <a:gd name="connsiteX678" fmla="*/ 1816115 w 2736722"/>
                <a:gd name="connsiteY678" fmla="*/ 241285 h 1595072"/>
                <a:gd name="connsiteX679" fmla="*/ 1782918 w 2736722"/>
                <a:gd name="connsiteY679" fmla="*/ 253430 h 1595072"/>
                <a:gd name="connsiteX680" fmla="*/ 1777250 w 2736722"/>
                <a:gd name="connsiteY680" fmla="*/ 255050 h 1595072"/>
                <a:gd name="connsiteX681" fmla="*/ 2116507 w 2736722"/>
                <a:gd name="connsiteY681" fmla="*/ 242904 h 1595072"/>
                <a:gd name="connsiteX682" fmla="*/ 2113268 w 2736722"/>
                <a:gd name="connsiteY682" fmla="*/ 242094 h 1595072"/>
                <a:gd name="connsiteX683" fmla="*/ 2076832 w 2736722"/>
                <a:gd name="connsiteY683" fmla="*/ 230759 h 1595072"/>
                <a:gd name="connsiteX684" fmla="*/ 2069545 w 2736722"/>
                <a:gd name="connsiteY684" fmla="*/ 218614 h 1595072"/>
                <a:gd name="connsiteX685" fmla="*/ 2081690 w 2736722"/>
                <a:gd name="connsiteY685" fmla="*/ 211327 h 1595072"/>
                <a:gd name="connsiteX686" fmla="*/ 2118936 w 2736722"/>
                <a:gd name="connsiteY686" fmla="*/ 222662 h 1595072"/>
                <a:gd name="connsiteX687" fmla="*/ 2124604 w 2736722"/>
                <a:gd name="connsiteY687" fmla="*/ 234808 h 1595072"/>
                <a:gd name="connsiteX688" fmla="*/ 2116507 w 2736722"/>
                <a:gd name="connsiteY688" fmla="*/ 242904 h 1595072"/>
                <a:gd name="connsiteX689" fmla="*/ 1850931 w 2736722"/>
                <a:gd name="connsiteY689" fmla="*/ 231569 h 1595072"/>
                <a:gd name="connsiteX690" fmla="*/ 1841215 w 2736722"/>
                <a:gd name="connsiteY690" fmla="*/ 224282 h 1595072"/>
                <a:gd name="connsiteX691" fmla="*/ 1847692 w 2736722"/>
                <a:gd name="connsiteY691" fmla="*/ 212137 h 1595072"/>
                <a:gd name="connsiteX692" fmla="*/ 1852551 w 2736722"/>
                <a:gd name="connsiteY692" fmla="*/ 210517 h 1595072"/>
                <a:gd name="connsiteX693" fmla="*/ 1885748 w 2736722"/>
                <a:gd name="connsiteY693" fmla="*/ 203230 h 1595072"/>
                <a:gd name="connsiteX694" fmla="*/ 1897083 w 2736722"/>
                <a:gd name="connsiteY694" fmla="*/ 211327 h 1595072"/>
                <a:gd name="connsiteX695" fmla="*/ 1888986 w 2736722"/>
                <a:gd name="connsiteY695" fmla="*/ 222662 h 1595072"/>
                <a:gd name="connsiteX696" fmla="*/ 1857409 w 2736722"/>
                <a:gd name="connsiteY696" fmla="*/ 229949 h 1595072"/>
                <a:gd name="connsiteX697" fmla="*/ 1851741 w 2736722"/>
                <a:gd name="connsiteY697" fmla="*/ 231569 h 1595072"/>
                <a:gd name="connsiteX698" fmla="*/ 1850931 w 2736722"/>
                <a:gd name="connsiteY698" fmla="*/ 231569 h 1595072"/>
                <a:gd name="connsiteX699" fmla="*/ 2042016 w 2736722"/>
                <a:gd name="connsiteY699" fmla="*/ 223472 h 1595072"/>
                <a:gd name="connsiteX700" fmla="*/ 2040396 w 2736722"/>
                <a:gd name="connsiteY700" fmla="*/ 223472 h 1595072"/>
                <a:gd name="connsiteX701" fmla="*/ 2003151 w 2736722"/>
                <a:gd name="connsiteY701" fmla="*/ 218614 h 1595072"/>
                <a:gd name="connsiteX702" fmla="*/ 1994245 w 2736722"/>
                <a:gd name="connsiteY702" fmla="*/ 208088 h 1595072"/>
                <a:gd name="connsiteX703" fmla="*/ 2004771 w 2736722"/>
                <a:gd name="connsiteY703" fmla="*/ 199181 h 1595072"/>
                <a:gd name="connsiteX704" fmla="*/ 2043635 w 2736722"/>
                <a:gd name="connsiteY704" fmla="*/ 204849 h 1595072"/>
                <a:gd name="connsiteX705" fmla="*/ 2051732 w 2736722"/>
                <a:gd name="connsiteY705" fmla="*/ 216185 h 1595072"/>
                <a:gd name="connsiteX706" fmla="*/ 2042016 w 2736722"/>
                <a:gd name="connsiteY706" fmla="*/ 223472 h 1595072"/>
                <a:gd name="connsiteX707" fmla="*/ 880123 w 2736722"/>
                <a:gd name="connsiteY707" fmla="*/ 218614 h 1595072"/>
                <a:gd name="connsiteX708" fmla="*/ 874455 w 2736722"/>
                <a:gd name="connsiteY708" fmla="*/ 216994 h 1595072"/>
                <a:gd name="connsiteX709" fmla="*/ 872027 w 2736722"/>
                <a:gd name="connsiteY709" fmla="*/ 203230 h 1595072"/>
                <a:gd name="connsiteX710" fmla="*/ 888220 w 2736722"/>
                <a:gd name="connsiteY710" fmla="*/ 180559 h 1595072"/>
                <a:gd name="connsiteX711" fmla="*/ 895507 w 2736722"/>
                <a:gd name="connsiteY711" fmla="*/ 171653 h 1595072"/>
                <a:gd name="connsiteX712" fmla="*/ 909272 w 2736722"/>
                <a:gd name="connsiteY712" fmla="*/ 170843 h 1595072"/>
                <a:gd name="connsiteX713" fmla="*/ 910082 w 2736722"/>
                <a:gd name="connsiteY713" fmla="*/ 184607 h 1595072"/>
                <a:gd name="connsiteX714" fmla="*/ 902794 w 2736722"/>
                <a:gd name="connsiteY714" fmla="*/ 192704 h 1595072"/>
                <a:gd name="connsiteX715" fmla="*/ 887411 w 2736722"/>
                <a:gd name="connsiteY715" fmla="*/ 214566 h 1595072"/>
                <a:gd name="connsiteX716" fmla="*/ 880123 w 2736722"/>
                <a:gd name="connsiteY716" fmla="*/ 218614 h 1595072"/>
                <a:gd name="connsiteX717" fmla="*/ 1926232 w 2736722"/>
                <a:gd name="connsiteY717" fmla="*/ 217804 h 1595072"/>
                <a:gd name="connsiteX718" fmla="*/ 1916515 w 2736722"/>
                <a:gd name="connsiteY718" fmla="*/ 208898 h 1595072"/>
                <a:gd name="connsiteX719" fmla="*/ 1925422 w 2736722"/>
                <a:gd name="connsiteY719" fmla="*/ 198372 h 1595072"/>
                <a:gd name="connsiteX720" fmla="*/ 1961858 w 2736722"/>
                <a:gd name="connsiteY720" fmla="*/ 196752 h 1595072"/>
                <a:gd name="connsiteX721" fmla="*/ 1964287 w 2736722"/>
                <a:gd name="connsiteY721" fmla="*/ 196752 h 1595072"/>
                <a:gd name="connsiteX722" fmla="*/ 1974003 w 2736722"/>
                <a:gd name="connsiteY722" fmla="*/ 206469 h 1595072"/>
                <a:gd name="connsiteX723" fmla="*/ 1964287 w 2736722"/>
                <a:gd name="connsiteY723" fmla="*/ 216185 h 1595072"/>
                <a:gd name="connsiteX724" fmla="*/ 1964287 w 2736722"/>
                <a:gd name="connsiteY724" fmla="*/ 216185 h 1595072"/>
                <a:gd name="connsiteX725" fmla="*/ 1961858 w 2736722"/>
                <a:gd name="connsiteY725" fmla="*/ 216185 h 1595072"/>
                <a:gd name="connsiteX726" fmla="*/ 1927041 w 2736722"/>
                <a:gd name="connsiteY726" fmla="*/ 217804 h 1595072"/>
                <a:gd name="connsiteX727" fmla="*/ 1926232 w 2736722"/>
                <a:gd name="connsiteY727" fmla="*/ 217804 h 1595072"/>
                <a:gd name="connsiteX728" fmla="*/ 1634746 w 2736722"/>
                <a:gd name="connsiteY728" fmla="*/ 213756 h 1595072"/>
                <a:gd name="connsiteX729" fmla="*/ 1626650 w 2736722"/>
                <a:gd name="connsiteY729" fmla="*/ 209707 h 1595072"/>
                <a:gd name="connsiteX730" fmla="*/ 1603979 w 2736722"/>
                <a:gd name="connsiteY730" fmla="*/ 179749 h 1595072"/>
                <a:gd name="connsiteX731" fmla="*/ 1605598 w 2736722"/>
                <a:gd name="connsiteY731" fmla="*/ 165985 h 1595072"/>
                <a:gd name="connsiteX732" fmla="*/ 1619362 w 2736722"/>
                <a:gd name="connsiteY732" fmla="*/ 167604 h 1595072"/>
                <a:gd name="connsiteX733" fmla="*/ 1642843 w 2736722"/>
                <a:gd name="connsiteY733" fmla="*/ 199181 h 1595072"/>
                <a:gd name="connsiteX734" fmla="*/ 1640414 w 2736722"/>
                <a:gd name="connsiteY734" fmla="*/ 212946 h 1595072"/>
                <a:gd name="connsiteX735" fmla="*/ 1634746 w 2736722"/>
                <a:gd name="connsiteY735" fmla="*/ 213756 h 1595072"/>
                <a:gd name="connsiteX736" fmla="*/ 927895 w 2736722"/>
                <a:gd name="connsiteY736" fmla="*/ 157888 h 1595072"/>
                <a:gd name="connsiteX737" fmla="*/ 921417 w 2736722"/>
                <a:gd name="connsiteY737" fmla="*/ 155459 h 1595072"/>
                <a:gd name="connsiteX738" fmla="*/ 920607 w 2736722"/>
                <a:gd name="connsiteY738" fmla="*/ 141694 h 1595072"/>
                <a:gd name="connsiteX739" fmla="*/ 926275 w 2736722"/>
                <a:gd name="connsiteY739" fmla="*/ 135217 h 1595072"/>
                <a:gd name="connsiteX740" fmla="*/ 948137 w 2736722"/>
                <a:gd name="connsiteY740" fmla="*/ 112545 h 1595072"/>
                <a:gd name="connsiteX741" fmla="*/ 961901 w 2736722"/>
                <a:gd name="connsiteY741" fmla="*/ 113355 h 1595072"/>
                <a:gd name="connsiteX742" fmla="*/ 961091 w 2736722"/>
                <a:gd name="connsiteY742" fmla="*/ 127120 h 1595072"/>
                <a:gd name="connsiteX743" fmla="*/ 940849 w 2736722"/>
                <a:gd name="connsiteY743" fmla="*/ 147362 h 1595072"/>
                <a:gd name="connsiteX744" fmla="*/ 935182 w 2736722"/>
                <a:gd name="connsiteY744" fmla="*/ 153839 h 1595072"/>
                <a:gd name="connsiteX745" fmla="*/ 927895 w 2736722"/>
                <a:gd name="connsiteY745" fmla="*/ 157888 h 1595072"/>
                <a:gd name="connsiteX746" fmla="*/ 1586165 w 2736722"/>
                <a:gd name="connsiteY746" fmla="*/ 153839 h 1595072"/>
                <a:gd name="connsiteX747" fmla="*/ 1578878 w 2736722"/>
                <a:gd name="connsiteY747" fmla="*/ 150601 h 1595072"/>
                <a:gd name="connsiteX748" fmla="*/ 1551349 w 2736722"/>
                <a:gd name="connsiteY748" fmla="*/ 124691 h 1595072"/>
                <a:gd name="connsiteX749" fmla="*/ 1550539 w 2736722"/>
                <a:gd name="connsiteY749" fmla="*/ 110926 h 1595072"/>
                <a:gd name="connsiteX750" fmla="*/ 1564304 w 2736722"/>
                <a:gd name="connsiteY750" fmla="*/ 110116 h 1595072"/>
                <a:gd name="connsiteX751" fmla="*/ 1592643 w 2736722"/>
                <a:gd name="connsiteY751" fmla="*/ 137646 h 1595072"/>
                <a:gd name="connsiteX752" fmla="*/ 1592643 w 2736722"/>
                <a:gd name="connsiteY752" fmla="*/ 151410 h 1595072"/>
                <a:gd name="connsiteX753" fmla="*/ 1586165 w 2736722"/>
                <a:gd name="connsiteY753" fmla="*/ 153839 h 1595072"/>
                <a:gd name="connsiteX754" fmla="*/ 984572 w 2736722"/>
                <a:gd name="connsiteY754" fmla="*/ 106068 h 1595072"/>
                <a:gd name="connsiteX755" fmla="*/ 976476 w 2736722"/>
                <a:gd name="connsiteY755" fmla="*/ 102020 h 1595072"/>
                <a:gd name="connsiteX756" fmla="*/ 978905 w 2736722"/>
                <a:gd name="connsiteY756" fmla="*/ 88255 h 1595072"/>
                <a:gd name="connsiteX757" fmla="*/ 1012101 w 2736722"/>
                <a:gd name="connsiteY757" fmla="*/ 67203 h 1595072"/>
                <a:gd name="connsiteX758" fmla="*/ 1025056 w 2736722"/>
                <a:gd name="connsiteY758" fmla="*/ 70442 h 1595072"/>
                <a:gd name="connsiteX759" fmla="*/ 1021818 w 2736722"/>
                <a:gd name="connsiteY759" fmla="*/ 83397 h 1595072"/>
                <a:gd name="connsiteX760" fmla="*/ 990240 w 2736722"/>
                <a:gd name="connsiteY760" fmla="*/ 103639 h 1595072"/>
                <a:gd name="connsiteX761" fmla="*/ 984572 w 2736722"/>
                <a:gd name="connsiteY761" fmla="*/ 106068 h 1595072"/>
                <a:gd name="connsiteX762" fmla="*/ 1527868 w 2736722"/>
                <a:gd name="connsiteY762" fmla="*/ 102830 h 1595072"/>
                <a:gd name="connsiteX763" fmla="*/ 1522200 w 2736722"/>
                <a:gd name="connsiteY763" fmla="*/ 101210 h 1595072"/>
                <a:gd name="connsiteX764" fmla="*/ 1490623 w 2736722"/>
                <a:gd name="connsiteY764" fmla="*/ 80158 h 1595072"/>
                <a:gd name="connsiteX765" fmla="*/ 1487384 w 2736722"/>
                <a:gd name="connsiteY765" fmla="*/ 67203 h 1595072"/>
                <a:gd name="connsiteX766" fmla="*/ 1500339 w 2736722"/>
                <a:gd name="connsiteY766" fmla="*/ 63965 h 1595072"/>
                <a:gd name="connsiteX767" fmla="*/ 1533536 w 2736722"/>
                <a:gd name="connsiteY767" fmla="*/ 85826 h 1595072"/>
                <a:gd name="connsiteX768" fmla="*/ 1535965 w 2736722"/>
                <a:gd name="connsiteY768" fmla="*/ 99591 h 1595072"/>
                <a:gd name="connsiteX769" fmla="*/ 1527868 w 2736722"/>
                <a:gd name="connsiteY769" fmla="*/ 102830 h 1595072"/>
                <a:gd name="connsiteX770" fmla="*/ 1050966 w 2736722"/>
                <a:gd name="connsiteY770" fmla="*/ 68013 h 1595072"/>
                <a:gd name="connsiteX771" fmla="*/ 1042060 w 2736722"/>
                <a:gd name="connsiteY771" fmla="*/ 62346 h 1595072"/>
                <a:gd name="connsiteX772" fmla="*/ 1046108 w 2736722"/>
                <a:gd name="connsiteY772" fmla="*/ 49390 h 1595072"/>
                <a:gd name="connsiteX773" fmla="*/ 1081734 w 2736722"/>
                <a:gd name="connsiteY773" fmla="*/ 33197 h 1595072"/>
                <a:gd name="connsiteX774" fmla="*/ 1094689 w 2736722"/>
                <a:gd name="connsiteY774" fmla="*/ 38055 h 1595072"/>
                <a:gd name="connsiteX775" fmla="*/ 1089831 w 2736722"/>
                <a:gd name="connsiteY775" fmla="*/ 51010 h 1595072"/>
                <a:gd name="connsiteX776" fmla="*/ 1055015 w 2736722"/>
                <a:gd name="connsiteY776" fmla="*/ 66394 h 1595072"/>
                <a:gd name="connsiteX777" fmla="*/ 1050966 w 2736722"/>
                <a:gd name="connsiteY777" fmla="*/ 68013 h 1595072"/>
                <a:gd name="connsiteX778" fmla="*/ 1461474 w 2736722"/>
                <a:gd name="connsiteY778" fmla="*/ 63155 h 1595072"/>
                <a:gd name="connsiteX779" fmla="*/ 1457426 w 2736722"/>
                <a:gd name="connsiteY779" fmla="*/ 62346 h 1595072"/>
                <a:gd name="connsiteX780" fmla="*/ 1422610 w 2736722"/>
                <a:gd name="connsiteY780" fmla="*/ 47771 h 1595072"/>
                <a:gd name="connsiteX781" fmla="*/ 1416942 w 2736722"/>
                <a:gd name="connsiteY781" fmla="*/ 35626 h 1595072"/>
                <a:gd name="connsiteX782" fmla="*/ 1429087 w 2736722"/>
                <a:gd name="connsiteY782" fmla="*/ 29958 h 1595072"/>
                <a:gd name="connsiteX783" fmla="*/ 1465523 w 2736722"/>
                <a:gd name="connsiteY783" fmla="*/ 45342 h 1595072"/>
                <a:gd name="connsiteX784" fmla="*/ 1470381 w 2736722"/>
                <a:gd name="connsiteY784" fmla="*/ 58297 h 1595072"/>
                <a:gd name="connsiteX785" fmla="*/ 1461474 w 2736722"/>
                <a:gd name="connsiteY785" fmla="*/ 63155 h 1595072"/>
                <a:gd name="connsiteX786" fmla="*/ 1123028 w 2736722"/>
                <a:gd name="connsiteY786" fmla="*/ 38865 h 1595072"/>
                <a:gd name="connsiteX787" fmla="*/ 1114121 w 2736722"/>
                <a:gd name="connsiteY787" fmla="*/ 31577 h 1595072"/>
                <a:gd name="connsiteX788" fmla="*/ 1120599 w 2736722"/>
                <a:gd name="connsiteY788" fmla="*/ 19432 h 1595072"/>
                <a:gd name="connsiteX789" fmla="*/ 1158654 w 2736722"/>
                <a:gd name="connsiteY789" fmla="*/ 10526 h 1595072"/>
                <a:gd name="connsiteX790" fmla="*/ 1169989 w 2736722"/>
                <a:gd name="connsiteY790" fmla="*/ 17813 h 1595072"/>
                <a:gd name="connsiteX791" fmla="*/ 1162702 w 2736722"/>
                <a:gd name="connsiteY791" fmla="*/ 29148 h 1595072"/>
                <a:gd name="connsiteX792" fmla="*/ 1125457 w 2736722"/>
                <a:gd name="connsiteY792" fmla="*/ 38055 h 1595072"/>
                <a:gd name="connsiteX793" fmla="*/ 1123028 w 2736722"/>
                <a:gd name="connsiteY793" fmla="*/ 38865 h 1595072"/>
                <a:gd name="connsiteX794" fmla="*/ 1389413 w 2736722"/>
                <a:gd name="connsiteY794" fmla="*/ 36436 h 1595072"/>
                <a:gd name="connsiteX795" fmla="*/ 1386984 w 2736722"/>
                <a:gd name="connsiteY795" fmla="*/ 36436 h 1595072"/>
                <a:gd name="connsiteX796" fmla="*/ 1350548 w 2736722"/>
                <a:gd name="connsiteY796" fmla="*/ 27529 h 1595072"/>
                <a:gd name="connsiteX797" fmla="*/ 1342452 w 2736722"/>
                <a:gd name="connsiteY797" fmla="*/ 16194 h 1595072"/>
                <a:gd name="connsiteX798" fmla="*/ 1353787 w 2736722"/>
                <a:gd name="connsiteY798" fmla="*/ 8097 h 1595072"/>
                <a:gd name="connsiteX799" fmla="*/ 1391842 w 2736722"/>
                <a:gd name="connsiteY799" fmla="*/ 17003 h 1595072"/>
                <a:gd name="connsiteX800" fmla="*/ 1398319 w 2736722"/>
                <a:gd name="connsiteY800" fmla="*/ 29148 h 1595072"/>
                <a:gd name="connsiteX801" fmla="*/ 1389413 w 2736722"/>
                <a:gd name="connsiteY801" fmla="*/ 36436 h 1595072"/>
                <a:gd name="connsiteX802" fmla="*/ 1198328 w 2736722"/>
                <a:gd name="connsiteY802" fmla="*/ 23480 h 1595072"/>
                <a:gd name="connsiteX803" fmla="*/ 1188612 w 2736722"/>
                <a:gd name="connsiteY803" fmla="*/ 14574 h 1595072"/>
                <a:gd name="connsiteX804" fmla="*/ 1197519 w 2736722"/>
                <a:gd name="connsiteY804" fmla="*/ 4048 h 1595072"/>
                <a:gd name="connsiteX805" fmla="*/ 1236383 w 2736722"/>
                <a:gd name="connsiteY805" fmla="*/ 809 h 1595072"/>
                <a:gd name="connsiteX806" fmla="*/ 1246909 w 2736722"/>
                <a:gd name="connsiteY806" fmla="*/ 9716 h 1595072"/>
                <a:gd name="connsiteX807" fmla="*/ 1238003 w 2736722"/>
                <a:gd name="connsiteY807" fmla="*/ 20242 h 1595072"/>
                <a:gd name="connsiteX808" fmla="*/ 1198328 w 2736722"/>
                <a:gd name="connsiteY808" fmla="*/ 23480 h 1595072"/>
                <a:gd name="connsiteX809" fmla="*/ 1198328 w 2736722"/>
                <a:gd name="connsiteY809" fmla="*/ 23480 h 1595072"/>
                <a:gd name="connsiteX810" fmla="*/ 1314113 w 2736722"/>
                <a:gd name="connsiteY810" fmla="*/ 21861 h 1595072"/>
                <a:gd name="connsiteX811" fmla="*/ 1313303 w 2736722"/>
                <a:gd name="connsiteY811" fmla="*/ 21861 h 1595072"/>
                <a:gd name="connsiteX812" fmla="*/ 1275248 w 2736722"/>
                <a:gd name="connsiteY812" fmla="*/ 19432 h 1595072"/>
                <a:gd name="connsiteX813" fmla="*/ 1265532 w 2736722"/>
                <a:gd name="connsiteY813" fmla="*/ 9716 h 1595072"/>
                <a:gd name="connsiteX814" fmla="*/ 1275248 w 2736722"/>
                <a:gd name="connsiteY814" fmla="*/ 0 h 1595072"/>
                <a:gd name="connsiteX815" fmla="*/ 1314113 w 2736722"/>
                <a:gd name="connsiteY815" fmla="*/ 2429 h 1595072"/>
                <a:gd name="connsiteX816" fmla="*/ 1323019 w 2736722"/>
                <a:gd name="connsiteY816" fmla="*/ 12955 h 1595072"/>
                <a:gd name="connsiteX817" fmla="*/ 1314113 w 2736722"/>
                <a:gd name="connsiteY817" fmla="*/ 21861 h 15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</a:cxnLst>
              <a:rect l="l" t="t" r="r" b="b"/>
              <a:pathLst>
                <a:path w="2736722" h="1595072">
                  <a:moveTo>
                    <a:pt x="1491433" y="1598311"/>
                  </a:moveTo>
                  <a:cubicBezTo>
                    <a:pt x="1482526" y="1598311"/>
                    <a:pt x="1474430" y="1598311"/>
                    <a:pt x="1465523" y="1597501"/>
                  </a:cubicBezTo>
                  <a:cubicBezTo>
                    <a:pt x="1459855" y="1597501"/>
                    <a:pt x="1455807" y="1592643"/>
                    <a:pt x="1456616" y="1586975"/>
                  </a:cubicBezTo>
                  <a:cubicBezTo>
                    <a:pt x="1456616" y="1581307"/>
                    <a:pt x="1461474" y="1578068"/>
                    <a:pt x="1467142" y="1578068"/>
                  </a:cubicBezTo>
                  <a:cubicBezTo>
                    <a:pt x="1480097" y="1578878"/>
                    <a:pt x="1492243" y="1578878"/>
                    <a:pt x="1504388" y="1578878"/>
                  </a:cubicBezTo>
                  <a:cubicBezTo>
                    <a:pt x="1509246" y="1578068"/>
                    <a:pt x="1514104" y="1582927"/>
                    <a:pt x="1514104" y="1588595"/>
                  </a:cubicBezTo>
                  <a:cubicBezTo>
                    <a:pt x="1514104" y="1594262"/>
                    <a:pt x="1510055" y="1598311"/>
                    <a:pt x="1504388" y="1598311"/>
                  </a:cubicBezTo>
                  <a:cubicBezTo>
                    <a:pt x="1500339" y="1598311"/>
                    <a:pt x="1495481" y="1598311"/>
                    <a:pt x="1491433" y="1598311"/>
                  </a:cubicBezTo>
                  <a:close/>
                  <a:moveTo>
                    <a:pt x="1543252" y="1595072"/>
                  </a:moveTo>
                  <a:cubicBezTo>
                    <a:pt x="1538394" y="1595072"/>
                    <a:pt x="1534346" y="1591833"/>
                    <a:pt x="1533536" y="1586975"/>
                  </a:cubicBezTo>
                  <a:cubicBezTo>
                    <a:pt x="1532727" y="1581307"/>
                    <a:pt x="1536775" y="1577259"/>
                    <a:pt x="1541633" y="1576450"/>
                  </a:cubicBezTo>
                  <a:cubicBezTo>
                    <a:pt x="1553778" y="1574830"/>
                    <a:pt x="1566733" y="1572401"/>
                    <a:pt x="1578878" y="1569972"/>
                  </a:cubicBezTo>
                  <a:cubicBezTo>
                    <a:pt x="1584546" y="1569162"/>
                    <a:pt x="1589404" y="1572401"/>
                    <a:pt x="1590214" y="1577259"/>
                  </a:cubicBezTo>
                  <a:cubicBezTo>
                    <a:pt x="1591023" y="1582117"/>
                    <a:pt x="1587785" y="1587785"/>
                    <a:pt x="1582927" y="1588595"/>
                  </a:cubicBezTo>
                  <a:cubicBezTo>
                    <a:pt x="1569972" y="1591833"/>
                    <a:pt x="1557017" y="1593453"/>
                    <a:pt x="1544062" y="1595072"/>
                  </a:cubicBezTo>
                  <a:cubicBezTo>
                    <a:pt x="1544062" y="1595072"/>
                    <a:pt x="1543252" y="1595072"/>
                    <a:pt x="1543252" y="1595072"/>
                  </a:cubicBezTo>
                  <a:close/>
                  <a:moveTo>
                    <a:pt x="1427468" y="1592643"/>
                  </a:moveTo>
                  <a:cubicBezTo>
                    <a:pt x="1426658" y="1592643"/>
                    <a:pt x="1426658" y="1592643"/>
                    <a:pt x="1425849" y="1592643"/>
                  </a:cubicBezTo>
                  <a:cubicBezTo>
                    <a:pt x="1422610" y="1591833"/>
                    <a:pt x="1419371" y="1591833"/>
                    <a:pt x="1416132" y="1591024"/>
                  </a:cubicBezTo>
                  <a:cubicBezTo>
                    <a:pt x="1406416" y="1589404"/>
                    <a:pt x="1396700" y="1586975"/>
                    <a:pt x="1387794" y="1585356"/>
                  </a:cubicBezTo>
                  <a:cubicBezTo>
                    <a:pt x="1382936" y="1584546"/>
                    <a:pt x="1378887" y="1578878"/>
                    <a:pt x="1380506" y="1574020"/>
                  </a:cubicBezTo>
                  <a:cubicBezTo>
                    <a:pt x="1381316" y="1569162"/>
                    <a:pt x="1386984" y="1565114"/>
                    <a:pt x="1391842" y="1566733"/>
                  </a:cubicBezTo>
                  <a:cubicBezTo>
                    <a:pt x="1400748" y="1568353"/>
                    <a:pt x="1410465" y="1570782"/>
                    <a:pt x="1419371" y="1572401"/>
                  </a:cubicBezTo>
                  <a:cubicBezTo>
                    <a:pt x="1423420" y="1573211"/>
                    <a:pt x="1425849" y="1574020"/>
                    <a:pt x="1429087" y="1574020"/>
                  </a:cubicBezTo>
                  <a:cubicBezTo>
                    <a:pt x="1433946" y="1574830"/>
                    <a:pt x="1437994" y="1579688"/>
                    <a:pt x="1437184" y="1585356"/>
                  </a:cubicBezTo>
                  <a:cubicBezTo>
                    <a:pt x="1436374" y="1589404"/>
                    <a:pt x="1432326" y="1592643"/>
                    <a:pt x="1427468" y="1592643"/>
                  </a:cubicBezTo>
                  <a:close/>
                  <a:moveTo>
                    <a:pt x="808871" y="1582927"/>
                  </a:moveTo>
                  <a:cubicBezTo>
                    <a:pt x="808871" y="1582927"/>
                    <a:pt x="808871" y="1582927"/>
                    <a:pt x="808871" y="1582927"/>
                  </a:cubicBezTo>
                  <a:cubicBezTo>
                    <a:pt x="795107" y="1582117"/>
                    <a:pt x="782152" y="1581307"/>
                    <a:pt x="769197" y="1578878"/>
                  </a:cubicBezTo>
                  <a:cubicBezTo>
                    <a:pt x="763530" y="1578068"/>
                    <a:pt x="760291" y="1573211"/>
                    <a:pt x="761100" y="1567543"/>
                  </a:cubicBezTo>
                  <a:cubicBezTo>
                    <a:pt x="761910" y="1561875"/>
                    <a:pt x="766768" y="1558636"/>
                    <a:pt x="772436" y="1559446"/>
                  </a:cubicBezTo>
                  <a:cubicBezTo>
                    <a:pt x="784581" y="1561065"/>
                    <a:pt x="797536" y="1562685"/>
                    <a:pt x="809681" y="1563494"/>
                  </a:cubicBezTo>
                  <a:cubicBezTo>
                    <a:pt x="815349" y="1563494"/>
                    <a:pt x="819397" y="1568353"/>
                    <a:pt x="818588" y="1573211"/>
                  </a:cubicBezTo>
                  <a:cubicBezTo>
                    <a:pt x="818588" y="1578878"/>
                    <a:pt x="814539" y="1582927"/>
                    <a:pt x="808871" y="1582927"/>
                  </a:cubicBezTo>
                  <a:close/>
                  <a:moveTo>
                    <a:pt x="847736" y="1582927"/>
                  </a:moveTo>
                  <a:cubicBezTo>
                    <a:pt x="842878" y="1582927"/>
                    <a:pt x="838830" y="1578878"/>
                    <a:pt x="838020" y="1574020"/>
                  </a:cubicBezTo>
                  <a:cubicBezTo>
                    <a:pt x="838020" y="1568353"/>
                    <a:pt x="842068" y="1564304"/>
                    <a:pt x="846927" y="1563494"/>
                  </a:cubicBezTo>
                  <a:cubicBezTo>
                    <a:pt x="859072" y="1562685"/>
                    <a:pt x="872027" y="1561065"/>
                    <a:pt x="884172" y="1559446"/>
                  </a:cubicBezTo>
                  <a:cubicBezTo>
                    <a:pt x="889030" y="1558636"/>
                    <a:pt x="894698" y="1561875"/>
                    <a:pt x="895507" y="1567543"/>
                  </a:cubicBezTo>
                  <a:cubicBezTo>
                    <a:pt x="896317" y="1572401"/>
                    <a:pt x="893079" y="1578068"/>
                    <a:pt x="887411" y="1578878"/>
                  </a:cubicBezTo>
                  <a:cubicBezTo>
                    <a:pt x="874455" y="1580498"/>
                    <a:pt x="861501" y="1582117"/>
                    <a:pt x="847736" y="1582927"/>
                  </a:cubicBezTo>
                  <a:cubicBezTo>
                    <a:pt x="847736" y="1582927"/>
                    <a:pt x="847736" y="1582927"/>
                    <a:pt x="847736" y="1582927"/>
                  </a:cubicBezTo>
                  <a:close/>
                  <a:moveTo>
                    <a:pt x="1618553" y="1578068"/>
                  </a:moveTo>
                  <a:cubicBezTo>
                    <a:pt x="1614504" y="1578068"/>
                    <a:pt x="1610456" y="1575640"/>
                    <a:pt x="1609646" y="1571591"/>
                  </a:cubicBezTo>
                  <a:cubicBezTo>
                    <a:pt x="1608027" y="1566733"/>
                    <a:pt x="1610456" y="1561065"/>
                    <a:pt x="1616124" y="1559446"/>
                  </a:cubicBezTo>
                  <a:cubicBezTo>
                    <a:pt x="1628269" y="1555398"/>
                    <a:pt x="1639604" y="1551349"/>
                    <a:pt x="1651749" y="1546491"/>
                  </a:cubicBezTo>
                  <a:cubicBezTo>
                    <a:pt x="1656608" y="1544062"/>
                    <a:pt x="1662276" y="1546491"/>
                    <a:pt x="1664705" y="1551349"/>
                  </a:cubicBezTo>
                  <a:cubicBezTo>
                    <a:pt x="1667134" y="1556207"/>
                    <a:pt x="1664705" y="1561875"/>
                    <a:pt x="1659846" y="1564304"/>
                  </a:cubicBezTo>
                  <a:cubicBezTo>
                    <a:pt x="1647701" y="1569162"/>
                    <a:pt x="1635556" y="1574020"/>
                    <a:pt x="1622601" y="1578068"/>
                  </a:cubicBezTo>
                  <a:cubicBezTo>
                    <a:pt x="1620172" y="1578068"/>
                    <a:pt x="1619362" y="1578068"/>
                    <a:pt x="1618553" y="1578068"/>
                  </a:cubicBezTo>
                  <a:close/>
                  <a:moveTo>
                    <a:pt x="1352167" y="1576450"/>
                  </a:moveTo>
                  <a:cubicBezTo>
                    <a:pt x="1351358" y="1576450"/>
                    <a:pt x="1350548" y="1576450"/>
                    <a:pt x="1349738" y="1576450"/>
                  </a:cubicBezTo>
                  <a:cubicBezTo>
                    <a:pt x="1343261" y="1574830"/>
                    <a:pt x="1336784" y="1572401"/>
                    <a:pt x="1330306" y="1569972"/>
                  </a:cubicBezTo>
                  <a:cubicBezTo>
                    <a:pt x="1323829" y="1567543"/>
                    <a:pt x="1318161" y="1565114"/>
                    <a:pt x="1312493" y="1562685"/>
                  </a:cubicBezTo>
                  <a:cubicBezTo>
                    <a:pt x="1307635" y="1560256"/>
                    <a:pt x="1305206" y="1554588"/>
                    <a:pt x="1307635" y="1549730"/>
                  </a:cubicBezTo>
                  <a:cubicBezTo>
                    <a:pt x="1310064" y="1544872"/>
                    <a:pt x="1315732" y="1542443"/>
                    <a:pt x="1320590" y="1544872"/>
                  </a:cubicBezTo>
                  <a:cubicBezTo>
                    <a:pt x="1326258" y="1547301"/>
                    <a:pt x="1331925" y="1549730"/>
                    <a:pt x="1338403" y="1552159"/>
                  </a:cubicBezTo>
                  <a:cubicBezTo>
                    <a:pt x="1344071" y="1554588"/>
                    <a:pt x="1349738" y="1556207"/>
                    <a:pt x="1356216" y="1557826"/>
                  </a:cubicBezTo>
                  <a:cubicBezTo>
                    <a:pt x="1361074" y="1559446"/>
                    <a:pt x="1364313" y="1564304"/>
                    <a:pt x="1362694" y="1569972"/>
                  </a:cubicBezTo>
                  <a:cubicBezTo>
                    <a:pt x="1360264" y="1574020"/>
                    <a:pt x="1356216" y="1576450"/>
                    <a:pt x="1352167" y="1576450"/>
                  </a:cubicBezTo>
                  <a:close/>
                  <a:moveTo>
                    <a:pt x="732761" y="1570782"/>
                  </a:moveTo>
                  <a:cubicBezTo>
                    <a:pt x="731952" y="1570782"/>
                    <a:pt x="731142" y="1570782"/>
                    <a:pt x="730332" y="1570782"/>
                  </a:cubicBezTo>
                  <a:cubicBezTo>
                    <a:pt x="717378" y="1567543"/>
                    <a:pt x="705232" y="1563494"/>
                    <a:pt x="693087" y="1558636"/>
                  </a:cubicBezTo>
                  <a:cubicBezTo>
                    <a:pt x="688229" y="1557017"/>
                    <a:pt x="685800" y="1551349"/>
                    <a:pt x="687419" y="1546491"/>
                  </a:cubicBezTo>
                  <a:cubicBezTo>
                    <a:pt x="689039" y="1541633"/>
                    <a:pt x="694706" y="1539204"/>
                    <a:pt x="699565" y="1540823"/>
                  </a:cubicBezTo>
                  <a:cubicBezTo>
                    <a:pt x="710900" y="1545681"/>
                    <a:pt x="723045" y="1548920"/>
                    <a:pt x="735191" y="1552159"/>
                  </a:cubicBezTo>
                  <a:cubicBezTo>
                    <a:pt x="740049" y="1553778"/>
                    <a:pt x="743288" y="1558636"/>
                    <a:pt x="741668" y="1564304"/>
                  </a:cubicBezTo>
                  <a:cubicBezTo>
                    <a:pt x="740858" y="1568353"/>
                    <a:pt x="737620" y="1570782"/>
                    <a:pt x="732761" y="1570782"/>
                  </a:cubicBezTo>
                  <a:close/>
                  <a:moveTo>
                    <a:pt x="923846" y="1569162"/>
                  </a:moveTo>
                  <a:cubicBezTo>
                    <a:pt x="919798" y="1569162"/>
                    <a:pt x="915750" y="1566733"/>
                    <a:pt x="914940" y="1561875"/>
                  </a:cubicBezTo>
                  <a:cubicBezTo>
                    <a:pt x="913321" y="1557017"/>
                    <a:pt x="916559" y="1551349"/>
                    <a:pt x="921417" y="1549730"/>
                  </a:cubicBezTo>
                  <a:cubicBezTo>
                    <a:pt x="933563" y="1546491"/>
                    <a:pt x="945708" y="1542443"/>
                    <a:pt x="957043" y="1537584"/>
                  </a:cubicBezTo>
                  <a:cubicBezTo>
                    <a:pt x="961901" y="1535155"/>
                    <a:pt x="967569" y="1537584"/>
                    <a:pt x="969998" y="1542443"/>
                  </a:cubicBezTo>
                  <a:cubicBezTo>
                    <a:pt x="972427" y="1547301"/>
                    <a:pt x="969998" y="1552969"/>
                    <a:pt x="965140" y="1555398"/>
                  </a:cubicBezTo>
                  <a:cubicBezTo>
                    <a:pt x="952995" y="1560256"/>
                    <a:pt x="940040" y="1565114"/>
                    <a:pt x="927895" y="1568353"/>
                  </a:cubicBezTo>
                  <a:cubicBezTo>
                    <a:pt x="925466" y="1569162"/>
                    <a:pt x="924656" y="1569162"/>
                    <a:pt x="923846" y="1569162"/>
                  </a:cubicBezTo>
                  <a:close/>
                  <a:moveTo>
                    <a:pt x="1689805" y="1548920"/>
                  </a:moveTo>
                  <a:cubicBezTo>
                    <a:pt x="1686566" y="1548920"/>
                    <a:pt x="1682518" y="1547301"/>
                    <a:pt x="1680898" y="1544062"/>
                  </a:cubicBezTo>
                  <a:cubicBezTo>
                    <a:pt x="1678469" y="1539204"/>
                    <a:pt x="1680088" y="1533536"/>
                    <a:pt x="1684947" y="1531107"/>
                  </a:cubicBezTo>
                  <a:cubicBezTo>
                    <a:pt x="1696282" y="1525439"/>
                    <a:pt x="1707618" y="1518962"/>
                    <a:pt x="1718143" y="1512484"/>
                  </a:cubicBezTo>
                  <a:cubicBezTo>
                    <a:pt x="1723002" y="1510056"/>
                    <a:pt x="1728669" y="1510865"/>
                    <a:pt x="1731099" y="1515723"/>
                  </a:cubicBezTo>
                  <a:cubicBezTo>
                    <a:pt x="1733528" y="1520581"/>
                    <a:pt x="1732718" y="1526249"/>
                    <a:pt x="1727860" y="1528678"/>
                  </a:cubicBezTo>
                  <a:cubicBezTo>
                    <a:pt x="1716524" y="1535155"/>
                    <a:pt x="1705189" y="1542443"/>
                    <a:pt x="1693853" y="1548111"/>
                  </a:cubicBezTo>
                  <a:cubicBezTo>
                    <a:pt x="1692234" y="1548111"/>
                    <a:pt x="1690615" y="1548920"/>
                    <a:pt x="1689805" y="1548920"/>
                  </a:cubicBezTo>
                  <a:close/>
                  <a:moveTo>
                    <a:pt x="1280916" y="1547301"/>
                  </a:moveTo>
                  <a:cubicBezTo>
                    <a:pt x="1279296" y="1547301"/>
                    <a:pt x="1277677" y="1547301"/>
                    <a:pt x="1276867" y="1546491"/>
                  </a:cubicBezTo>
                  <a:cubicBezTo>
                    <a:pt x="1264722" y="1540823"/>
                    <a:pt x="1253387" y="1534346"/>
                    <a:pt x="1242051" y="1527869"/>
                  </a:cubicBezTo>
                  <a:cubicBezTo>
                    <a:pt x="1237193" y="1525439"/>
                    <a:pt x="1235574" y="1518962"/>
                    <a:pt x="1238812" y="1514913"/>
                  </a:cubicBezTo>
                  <a:cubicBezTo>
                    <a:pt x="1241241" y="1510056"/>
                    <a:pt x="1247719" y="1508436"/>
                    <a:pt x="1251767" y="1511675"/>
                  </a:cubicBezTo>
                  <a:cubicBezTo>
                    <a:pt x="1262293" y="1518152"/>
                    <a:pt x="1273629" y="1523820"/>
                    <a:pt x="1284964" y="1529488"/>
                  </a:cubicBezTo>
                  <a:cubicBezTo>
                    <a:pt x="1289822" y="1531917"/>
                    <a:pt x="1291441" y="1537584"/>
                    <a:pt x="1289012" y="1542443"/>
                  </a:cubicBezTo>
                  <a:cubicBezTo>
                    <a:pt x="1288203" y="1544872"/>
                    <a:pt x="1284154" y="1547301"/>
                    <a:pt x="1280916" y="1547301"/>
                  </a:cubicBezTo>
                  <a:close/>
                  <a:moveTo>
                    <a:pt x="661509" y="1543252"/>
                  </a:moveTo>
                  <a:cubicBezTo>
                    <a:pt x="659890" y="1543252"/>
                    <a:pt x="658271" y="1543252"/>
                    <a:pt x="657461" y="1542443"/>
                  </a:cubicBezTo>
                  <a:cubicBezTo>
                    <a:pt x="646126" y="1536775"/>
                    <a:pt x="633980" y="1529488"/>
                    <a:pt x="623455" y="1522201"/>
                  </a:cubicBezTo>
                  <a:cubicBezTo>
                    <a:pt x="619406" y="1518962"/>
                    <a:pt x="617787" y="1513294"/>
                    <a:pt x="621025" y="1508436"/>
                  </a:cubicBezTo>
                  <a:cubicBezTo>
                    <a:pt x="624264" y="1504388"/>
                    <a:pt x="629932" y="1502768"/>
                    <a:pt x="634790" y="1506007"/>
                  </a:cubicBezTo>
                  <a:cubicBezTo>
                    <a:pt x="645316" y="1513294"/>
                    <a:pt x="655842" y="1519772"/>
                    <a:pt x="667177" y="1525439"/>
                  </a:cubicBezTo>
                  <a:cubicBezTo>
                    <a:pt x="672035" y="1527869"/>
                    <a:pt x="673655" y="1533536"/>
                    <a:pt x="671226" y="1538394"/>
                  </a:cubicBezTo>
                  <a:cubicBezTo>
                    <a:pt x="667987" y="1541633"/>
                    <a:pt x="664748" y="1543252"/>
                    <a:pt x="661509" y="1543252"/>
                  </a:cubicBezTo>
                  <a:close/>
                  <a:moveTo>
                    <a:pt x="995098" y="1540014"/>
                  </a:moveTo>
                  <a:cubicBezTo>
                    <a:pt x="991859" y="1540014"/>
                    <a:pt x="988621" y="1538394"/>
                    <a:pt x="987001" y="1535155"/>
                  </a:cubicBezTo>
                  <a:cubicBezTo>
                    <a:pt x="984572" y="1530298"/>
                    <a:pt x="986192" y="1524630"/>
                    <a:pt x="991050" y="1522201"/>
                  </a:cubicBezTo>
                  <a:cubicBezTo>
                    <a:pt x="1001576" y="1516533"/>
                    <a:pt x="1012911" y="1509246"/>
                    <a:pt x="1022628" y="1502768"/>
                  </a:cubicBezTo>
                  <a:cubicBezTo>
                    <a:pt x="1026676" y="1499530"/>
                    <a:pt x="1033153" y="1501149"/>
                    <a:pt x="1036392" y="1505197"/>
                  </a:cubicBezTo>
                  <a:cubicBezTo>
                    <a:pt x="1039631" y="1509246"/>
                    <a:pt x="1038011" y="1515723"/>
                    <a:pt x="1033963" y="1518962"/>
                  </a:cubicBezTo>
                  <a:cubicBezTo>
                    <a:pt x="1023437" y="1526249"/>
                    <a:pt x="1012101" y="1533536"/>
                    <a:pt x="999956" y="1540014"/>
                  </a:cubicBezTo>
                  <a:cubicBezTo>
                    <a:pt x="998337" y="1540014"/>
                    <a:pt x="996718" y="1540014"/>
                    <a:pt x="995098" y="1540014"/>
                  </a:cubicBezTo>
                  <a:close/>
                  <a:moveTo>
                    <a:pt x="1755389" y="1507627"/>
                  </a:moveTo>
                  <a:cubicBezTo>
                    <a:pt x="1752150" y="1507627"/>
                    <a:pt x="1749721" y="1506007"/>
                    <a:pt x="1747292" y="1503578"/>
                  </a:cubicBezTo>
                  <a:cubicBezTo>
                    <a:pt x="1744053" y="1499530"/>
                    <a:pt x="1744863" y="1493052"/>
                    <a:pt x="1749721" y="1489814"/>
                  </a:cubicBezTo>
                  <a:cubicBezTo>
                    <a:pt x="1760247" y="1482526"/>
                    <a:pt x="1769963" y="1474429"/>
                    <a:pt x="1778870" y="1466333"/>
                  </a:cubicBezTo>
                  <a:cubicBezTo>
                    <a:pt x="1782918" y="1463094"/>
                    <a:pt x="1788586" y="1463094"/>
                    <a:pt x="1792634" y="1467143"/>
                  </a:cubicBezTo>
                  <a:cubicBezTo>
                    <a:pt x="1795873" y="1471191"/>
                    <a:pt x="1795873" y="1476858"/>
                    <a:pt x="1791825" y="1480907"/>
                  </a:cubicBezTo>
                  <a:cubicBezTo>
                    <a:pt x="1782108" y="1489814"/>
                    <a:pt x="1771583" y="1497910"/>
                    <a:pt x="1761056" y="1506007"/>
                  </a:cubicBezTo>
                  <a:cubicBezTo>
                    <a:pt x="1759437" y="1507627"/>
                    <a:pt x="1757008" y="1507627"/>
                    <a:pt x="1755389" y="1507627"/>
                  </a:cubicBezTo>
                  <a:close/>
                  <a:moveTo>
                    <a:pt x="1214522" y="1507627"/>
                  </a:moveTo>
                  <a:cubicBezTo>
                    <a:pt x="1212903" y="1507627"/>
                    <a:pt x="1210473" y="1506817"/>
                    <a:pt x="1208854" y="1506007"/>
                  </a:cubicBezTo>
                  <a:cubicBezTo>
                    <a:pt x="1198328" y="1498720"/>
                    <a:pt x="1188612" y="1490623"/>
                    <a:pt x="1180515" y="1483336"/>
                  </a:cubicBezTo>
                  <a:lnTo>
                    <a:pt x="1178086" y="1480907"/>
                  </a:lnTo>
                  <a:cubicBezTo>
                    <a:pt x="1174038" y="1477668"/>
                    <a:pt x="1174038" y="1471191"/>
                    <a:pt x="1177276" y="1467143"/>
                  </a:cubicBezTo>
                  <a:cubicBezTo>
                    <a:pt x="1180515" y="1463094"/>
                    <a:pt x="1186993" y="1463094"/>
                    <a:pt x="1191041" y="1466333"/>
                  </a:cubicBezTo>
                  <a:lnTo>
                    <a:pt x="1193470" y="1468762"/>
                  </a:lnTo>
                  <a:cubicBezTo>
                    <a:pt x="1201567" y="1476049"/>
                    <a:pt x="1210473" y="1483336"/>
                    <a:pt x="1220189" y="1489814"/>
                  </a:cubicBezTo>
                  <a:cubicBezTo>
                    <a:pt x="1224238" y="1493052"/>
                    <a:pt x="1225857" y="1498720"/>
                    <a:pt x="1222618" y="1503578"/>
                  </a:cubicBezTo>
                  <a:cubicBezTo>
                    <a:pt x="1220189" y="1506007"/>
                    <a:pt x="1217761" y="1507627"/>
                    <a:pt x="1214522" y="1507627"/>
                  </a:cubicBezTo>
                  <a:close/>
                  <a:moveTo>
                    <a:pt x="597545" y="1500339"/>
                  </a:moveTo>
                  <a:cubicBezTo>
                    <a:pt x="595116" y="1500339"/>
                    <a:pt x="593496" y="1499530"/>
                    <a:pt x="591067" y="1497910"/>
                  </a:cubicBezTo>
                  <a:cubicBezTo>
                    <a:pt x="581351" y="1489814"/>
                    <a:pt x="570825" y="1480097"/>
                    <a:pt x="561919" y="1471191"/>
                  </a:cubicBezTo>
                  <a:cubicBezTo>
                    <a:pt x="557870" y="1467143"/>
                    <a:pt x="558680" y="1461475"/>
                    <a:pt x="561919" y="1457426"/>
                  </a:cubicBezTo>
                  <a:cubicBezTo>
                    <a:pt x="565967" y="1453378"/>
                    <a:pt x="571635" y="1454187"/>
                    <a:pt x="575683" y="1457426"/>
                  </a:cubicBezTo>
                  <a:cubicBezTo>
                    <a:pt x="584590" y="1466333"/>
                    <a:pt x="593496" y="1475239"/>
                    <a:pt x="603213" y="1483336"/>
                  </a:cubicBezTo>
                  <a:cubicBezTo>
                    <a:pt x="607261" y="1486575"/>
                    <a:pt x="608071" y="1493052"/>
                    <a:pt x="604832" y="1497100"/>
                  </a:cubicBezTo>
                  <a:cubicBezTo>
                    <a:pt x="602403" y="1499530"/>
                    <a:pt x="599974" y="1500339"/>
                    <a:pt x="597545" y="1500339"/>
                  </a:cubicBezTo>
                  <a:close/>
                  <a:moveTo>
                    <a:pt x="1058253" y="1496291"/>
                  </a:moveTo>
                  <a:cubicBezTo>
                    <a:pt x="1055824" y="1496291"/>
                    <a:pt x="1052585" y="1495481"/>
                    <a:pt x="1050966" y="1493052"/>
                  </a:cubicBezTo>
                  <a:cubicBezTo>
                    <a:pt x="1047727" y="1489004"/>
                    <a:pt x="1047727" y="1483336"/>
                    <a:pt x="1051776" y="1479288"/>
                  </a:cubicBezTo>
                  <a:cubicBezTo>
                    <a:pt x="1055015" y="1476049"/>
                    <a:pt x="1059063" y="1472810"/>
                    <a:pt x="1062302" y="1469571"/>
                  </a:cubicBezTo>
                  <a:lnTo>
                    <a:pt x="1080115" y="1453378"/>
                  </a:lnTo>
                  <a:cubicBezTo>
                    <a:pt x="1084163" y="1449329"/>
                    <a:pt x="1089831" y="1450139"/>
                    <a:pt x="1093879" y="1453378"/>
                  </a:cubicBezTo>
                  <a:cubicBezTo>
                    <a:pt x="1097928" y="1457426"/>
                    <a:pt x="1097118" y="1463094"/>
                    <a:pt x="1093879" y="1467143"/>
                  </a:cubicBezTo>
                  <a:lnTo>
                    <a:pt x="1076066" y="1483336"/>
                  </a:lnTo>
                  <a:cubicBezTo>
                    <a:pt x="1072018" y="1486575"/>
                    <a:pt x="1068779" y="1489814"/>
                    <a:pt x="1064731" y="1493052"/>
                  </a:cubicBezTo>
                  <a:cubicBezTo>
                    <a:pt x="1062302" y="1495481"/>
                    <a:pt x="1060682" y="1496291"/>
                    <a:pt x="1058253" y="1496291"/>
                  </a:cubicBezTo>
                  <a:close/>
                  <a:moveTo>
                    <a:pt x="2097074" y="1457426"/>
                  </a:moveTo>
                  <a:cubicBezTo>
                    <a:pt x="2094645" y="1457426"/>
                    <a:pt x="2091407" y="1456616"/>
                    <a:pt x="2089787" y="1454187"/>
                  </a:cubicBezTo>
                  <a:lnTo>
                    <a:pt x="2069545" y="1430707"/>
                  </a:lnTo>
                  <a:cubicBezTo>
                    <a:pt x="2066306" y="1426658"/>
                    <a:pt x="2066306" y="1420991"/>
                    <a:pt x="2070355" y="1416942"/>
                  </a:cubicBezTo>
                  <a:cubicBezTo>
                    <a:pt x="2074403" y="1413703"/>
                    <a:pt x="2080071" y="1413703"/>
                    <a:pt x="2084119" y="1417752"/>
                  </a:cubicBezTo>
                  <a:lnTo>
                    <a:pt x="2094645" y="1429897"/>
                  </a:lnTo>
                  <a:cubicBezTo>
                    <a:pt x="2100313" y="1428277"/>
                    <a:pt x="2106790" y="1433136"/>
                    <a:pt x="2106790" y="1439613"/>
                  </a:cubicBezTo>
                  <a:lnTo>
                    <a:pt x="2106790" y="1447710"/>
                  </a:lnTo>
                  <a:cubicBezTo>
                    <a:pt x="2106790" y="1451758"/>
                    <a:pt x="2104362" y="1454997"/>
                    <a:pt x="2100313" y="1456616"/>
                  </a:cubicBezTo>
                  <a:cubicBezTo>
                    <a:pt x="2099504" y="1457426"/>
                    <a:pt x="2097884" y="1457426"/>
                    <a:pt x="2097074" y="1457426"/>
                  </a:cubicBezTo>
                  <a:close/>
                  <a:moveTo>
                    <a:pt x="1156225" y="1457426"/>
                  </a:moveTo>
                  <a:cubicBezTo>
                    <a:pt x="1153796" y="1457426"/>
                    <a:pt x="1151367" y="1456616"/>
                    <a:pt x="1149747" y="1454997"/>
                  </a:cubicBezTo>
                  <a:lnTo>
                    <a:pt x="1127886" y="1434755"/>
                  </a:lnTo>
                  <a:lnTo>
                    <a:pt x="1121408" y="1441233"/>
                  </a:lnTo>
                  <a:cubicBezTo>
                    <a:pt x="1117360" y="1444471"/>
                    <a:pt x="1111692" y="1444471"/>
                    <a:pt x="1107644" y="1441233"/>
                  </a:cubicBezTo>
                  <a:cubicBezTo>
                    <a:pt x="1103596" y="1437184"/>
                    <a:pt x="1104405" y="1431516"/>
                    <a:pt x="1107644" y="1427468"/>
                  </a:cubicBezTo>
                  <a:lnTo>
                    <a:pt x="1120599" y="1415323"/>
                  </a:lnTo>
                  <a:cubicBezTo>
                    <a:pt x="1124647" y="1412084"/>
                    <a:pt x="1130315" y="1412084"/>
                    <a:pt x="1133553" y="1415323"/>
                  </a:cubicBezTo>
                  <a:lnTo>
                    <a:pt x="1161892" y="1441233"/>
                  </a:lnTo>
                  <a:cubicBezTo>
                    <a:pt x="1165941" y="1444471"/>
                    <a:pt x="1165941" y="1450949"/>
                    <a:pt x="1162702" y="1454997"/>
                  </a:cubicBezTo>
                  <a:cubicBezTo>
                    <a:pt x="1161083" y="1455807"/>
                    <a:pt x="1158654" y="1457426"/>
                    <a:pt x="1156225" y="1457426"/>
                  </a:cubicBezTo>
                  <a:close/>
                  <a:moveTo>
                    <a:pt x="1812876" y="1457426"/>
                  </a:moveTo>
                  <a:cubicBezTo>
                    <a:pt x="1810447" y="1457426"/>
                    <a:pt x="1808018" y="1456616"/>
                    <a:pt x="1806399" y="1454997"/>
                  </a:cubicBezTo>
                  <a:cubicBezTo>
                    <a:pt x="1802350" y="1450949"/>
                    <a:pt x="1802350" y="1445281"/>
                    <a:pt x="1806399" y="1441233"/>
                  </a:cubicBezTo>
                  <a:cubicBezTo>
                    <a:pt x="1816925" y="1430707"/>
                    <a:pt x="1825831" y="1420991"/>
                    <a:pt x="1832309" y="1413703"/>
                  </a:cubicBezTo>
                  <a:cubicBezTo>
                    <a:pt x="1835547" y="1409655"/>
                    <a:pt x="1842025" y="1408845"/>
                    <a:pt x="1846073" y="1412894"/>
                  </a:cubicBezTo>
                  <a:cubicBezTo>
                    <a:pt x="1850121" y="1416132"/>
                    <a:pt x="1850931" y="1422610"/>
                    <a:pt x="1846883" y="1426658"/>
                  </a:cubicBezTo>
                  <a:cubicBezTo>
                    <a:pt x="1839596" y="1434755"/>
                    <a:pt x="1831499" y="1444471"/>
                    <a:pt x="1820164" y="1455807"/>
                  </a:cubicBezTo>
                  <a:cubicBezTo>
                    <a:pt x="1817734" y="1455807"/>
                    <a:pt x="1815305" y="1457426"/>
                    <a:pt x="1812876" y="1457426"/>
                  </a:cubicBezTo>
                  <a:close/>
                  <a:moveTo>
                    <a:pt x="543296" y="1445281"/>
                  </a:moveTo>
                  <a:cubicBezTo>
                    <a:pt x="540057" y="1445281"/>
                    <a:pt x="537628" y="1443662"/>
                    <a:pt x="536009" y="1441233"/>
                  </a:cubicBezTo>
                  <a:cubicBezTo>
                    <a:pt x="527912" y="1430707"/>
                    <a:pt x="520625" y="1420181"/>
                    <a:pt x="513338" y="1408845"/>
                  </a:cubicBezTo>
                  <a:cubicBezTo>
                    <a:pt x="510909" y="1403987"/>
                    <a:pt x="511718" y="1398320"/>
                    <a:pt x="516577" y="1395890"/>
                  </a:cubicBezTo>
                  <a:cubicBezTo>
                    <a:pt x="521435" y="1393461"/>
                    <a:pt x="527103" y="1394271"/>
                    <a:pt x="529531" y="1399129"/>
                  </a:cubicBezTo>
                  <a:cubicBezTo>
                    <a:pt x="536009" y="1409655"/>
                    <a:pt x="543296" y="1420181"/>
                    <a:pt x="550583" y="1429897"/>
                  </a:cubicBezTo>
                  <a:cubicBezTo>
                    <a:pt x="553822" y="1433945"/>
                    <a:pt x="553012" y="1440423"/>
                    <a:pt x="548964" y="1443662"/>
                  </a:cubicBezTo>
                  <a:cubicBezTo>
                    <a:pt x="548154" y="1444471"/>
                    <a:pt x="545725" y="1445281"/>
                    <a:pt x="543296" y="1445281"/>
                  </a:cubicBezTo>
                  <a:close/>
                  <a:moveTo>
                    <a:pt x="2097074" y="1411274"/>
                  </a:moveTo>
                  <a:cubicBezTo>
                    <a:pt x="2091407" y="1411274"/>
                    <a:pt x="2087358" y="1407226"/>
                    <a:pt x="2087358" y="1401558"/>
                  </a:cubicBezTo>
                  <a:lnTo>
                    <a:pt x="2087358" y="1362693"/>
                  </a:lnTo>
                  <a:cubicBezTo>
                    <a:pt x="2087358" y="1357026"/>
                    <a:pt x="2091407" y="1352977"/>
                    <a:pt x="2097074" y="1352977"/>
                  </a:cubicBezTo>
                  <a:cubicBezTo>
                    <a:pt x="2102742" y="1352977"/>
                    <a:pt x="2106790" y="1357026"/>
                    <a:pt x="2106790" y="1362693"/>
                  </a:cubicBezTo>
                  <a:lnTo>
                    <a:pt x="2106790" y="1401558"/>
                  </a:lnTo>
                  <a:cubicBezTo>
                    <a:pt x="2106790" y="1407226"/>
                    <a:pt x="2101933" y="1411274"/>
                    <a:pt x="2097074" y="1411274"/>
                  </a:cubicBezTo>
                  <a:close/>
                  <a:moveTo>
                    <a:pt x="2050923" y="1405606"/>
                  </a:moveTo>
                  <a:cubicBezTo>
                    <a:pt x="2048493" y="1405606"/>
                    <a:pt x="2045255" y="1404797"/>
                    <a:pt x="2043635" y="1402368"/>
                  </a:cubicBezTo>
                  <a:lnTo>
                    <a:pt x="2018535" y="1373219"/>
                  </a:lnTo>
                  <a:cubicBezTo>
                    <a:pt x="2015297" y="1369171"/>
                    <a:pt x="2015297" y="1363503"/>
                    <a:pt x="2019345" y="1359455"/>
                  </a:cubicBezTo>
                  <a:cubicBezTo>
                    <a:pt x="2023393" y="1356216"/>
                    <a:pt x="2029061" y="1356216"/>
                    <a:pt x="2033110" y="1360265"/>
                  </a:cubicBezTo>
                  <a:lnTo>
                    <a:pt x="2058210" y="1389413"/>
                  </a:lnTo>
                  <a:cubicBezTo>
                    <a:pt x="2061448" y="1393461"/>
                    <a:pt x="2061448" y="1399129"/>
                    <a:pt x="2057400" y="1403178"/>
                  </a:cubicBezTo>
                  <a:cubicBezTo>
                    <a:pt x="2055781" y="1404797"/>
                    <a:pt x="2053352" y="1405606"/>
                    <a:pt x="2050923" y="1405606"/>
                  </a:cubicBezTo>
                  <a:close/>
                  <a:moveTo>
                    <a:pt x="1861457" y="1397510"/>
                  </a:moveTo>
                  <a:cubicBezTo>
                    <a:pt x="1859838" y="1397510"/>
                    <a:pt x="1858218" y="1397510"/>
                    <a:pt x="1857409" y="1396700"/>
                  </a:cubicBezTo>
                  <a:cubicBezTo>
                    <a:pt x="1852551" y="1394271"/>
                    <a:pt x="1850931" y="1388603"/>
                    <a:pt x="1853360" y="1383745"/>
                  </a:cubicBezTo>
                  <a:cubicBezTo>
                    <a:pt x="1854170" y="1382126"/>
                    <a:pt x="1854980" y="1381316"/>
                    <a:pt x="1854980" y="1379697"/>
                  </a:cubicBezTo>
                  <a:lnTo>
                    <a:pt x="1865505" y="1348119"/>
                  </a:lnTo>
                  <a:cubicBezTo>
                    <a:pt x="1867125" y="1343261"/>
                    <a:pt x="1872793" y="1340022"/>
                    <a:pt x="1877651" y="1342451"/>
                  </a:cubicBezTo>
                  <a:cubicBezTo>
                    <a:pt x="1882509" y="1344071"/>
                    <a:pt x="1885748" y="1349739"/>
                    <a:pt x="1883319" y="1354597"/>
                  </a:cubicBezTo>
                  <a:lnTo>
                    <a:pt x="1872793" y="1386174"/>
                  </a:lnTo>
                  <a:cubicBezTo>
                    <a:pt x="1871983" y="1387793"/>
                    <a:pt x="1871173" y="1390223"/>
                    <a:pt x="1870363" y="1392652"/>
                  </a:cubicBezTo>
                  <a:cubicBezTo>
                    <a:pt x="1868744" y="1395890"/>
                    <a:pt x="1865505" y="1397510"/>
                    <a:pt x="1861457" y="1397510"/>
                  </a:cubicBezTo>
                  <a:close/>
                  <a:moveTo>
                    <a:pt x="503622" y="1378887"/>
                  </a:moveTo>
                  <a:cubicBezTo>
                    <a:pt x="500383" y="1378887"/>
                    <a:pt x="496334" y="1376458"/>
                    <a:pt x="494715" y="1373219"/>
                  </a:cubicBezTo>
                  <a:cubicBezTo>
                    <a:pt x="489047" y="1361074"/>
                    <a:pt x="484189" y="1348929"/>
                    <a:pt x="480141" y="1336784"/>
                  </a:cubicBezTo>
                  <a:cubicBezTo>
                    <a:pt x="478522" y="1331926"/>
                    <a:pt x="480951" y="1326258"/>
                    <a:pt x="485809" y="1324638"/>
                  </a:cubicBezTo>
                  <a:cubicBezTo>
                    <a:pt x="490667" y="1323019"/>
                    <a:pt x="496334" y="1325448"/>
                    <a:pt x="497954" y="1330306"/>
                  </a:cubicBezTo>
                  <a:cubicBezTo>
                    <a:pt x="502002" y="1342451"/>
                    <a:pt x="506860" y="1353787"/>
                    <a:pt x="511718" y="1365122"/>
                  </a:cubicBezTo>
                  <a:cubicBezTo>
                    <a:pt x="514148" y="1369981"/>
                    <a:pt x="511718" y="1375648"/>
                    <a:pt x="506860" y="1378078"/>
                  </a:cubicBezTo>
                  <a:cubicBezTo>
                    <a:pt x="506051" y="1378887"/>
                    <a:pt x="504431" y="1378887"/>
                    <a:pt x="503622" y="1378887"/>
                  </a:cubicBezTo>
                  <a:close/>
                  <a:moveTo>
                    <a:pt x="2230672" y="1368361"/>
                  </a:moveTo>
                  <a:cubicBezTo>
                    <a:pt x="2230672" y="1368361"/>
                    <a:pt x="2230672" y="1368361"/>
                    <a:pt x="2230672" y="1368361"/>
                  </a:cubicBezTo>
                  <a:cubicBezTo>
                    <a:pt x="2218526" y="1367551"/>
                    <a:pt x="2206381" y="1366742"/>
                    <a:pt x="2194236" y="1365122"/>
                  </a:cubicBezTo>
                  <a:lnTo>
                    <a:pt x="2190997" y="1364313"/>
                  </a:lnTo>
                  <a:cubicBezTo>
                    <a:pt x="2185330" y="1363503"/>
                    <a:pt x="2182091" y="1358645"/>
                    <a:pt x="2182901" y="1353787"/>
                  </a:cubicBezTo>
                  <a:cubicBezTo>
                    <a:pt x="2183710" y="1348119"/>
                    <a:pt x="2188569" y="1344880"/>
                    <a:pt x="2193426" y="1345690"/>
                  </a:cubicBezTo>
                  <a:lnTo>
                    <a:pt x="2196665" y="1346500"/>
                  </a:lnTo>
                  <a:cubicBezTo>
                    <a:pt x="2208001" y="1348119"/>
                    <a:pt x="2220146" y="1348929"/>
                    <a:pt x="2230672" y="1349739"/>
                  </a:cubicBezTo>
                  <a:cubicBezTo>
                    <a:pt x="2236339" y="1349739"/>
                    <a:pt x="2240388" y="1354597"/>
                    <a:pt x="2239578" y="1359455"/>
                  </a:cubicBezTo>
                  <a:cubicBezTo>
                    <a:pt x="2240388" y="1364313"/>
                    <a:pt x="2235530" y="1368361"/>
                    <a:pt x="2230672" y="1368361"/>
                  </a:cubicBezTo>
                  <a:close/>
                  <a:moveTo>
                    <a:pt x="2269537" y="1368361"/>
                  </a:moveTo>
                  <a:cubicBezTo>
                    <a:pt x="2264678" y="1368361"/>
                    <a:pt x="2260630" y="1364313"/>
                    <a:pt x="2259820" y="1359455"/>
                  </a:cubicBezTo>
                  <a:cubicBezTo>
                    <a:pt x="2259820" y="1353787"/>
                    <a:pt x="2263869" y="1349739"/>
                    <a:pt x="2268727" y="1348929"/>
                  </a:cubicBezTo>
                  <a:cubicBezTo>
                    <a:pt x="2281682" y="1348119"/>
                    <a:pt x="2293827" y="1346500"/>
                    <a:pt x="2305972" y="1344071"/>
                  </a:cubicBezTo>
                  <a:cubicBezTo>
                    <a:pt x="2310830" y="1343261"/>
                    <a:pt x="2316498" y="1346500"/>
                    <a:pt x="2317308" y="1351358"/>
                  </a:cubicBezTo>
                  <a:cubicBezTo>
                    <a:pt x="2318118" y="1356216"/>
                    <a:pt x="2314879" y="1361884"/>
                    <a:pt x="2310021" y="1362693"/>
                  </a:cubicBezTo>
                  <a:cubicBezTo>
                    <a:pt x="2296256" y="1365932"/>
                    <a:pt x="2283301" y="1367551"/>
                    <a:pt x="2269537" y="1368361"/>
                  </a:cubicBezTo>
                  <a:cubicBezTo>
                    <a:pt x="2269537" y="1368361"/>
                    <a:pt x="2269537" y="1368361"/>
                    <a:pt x="2269537" y="1368361"/>
                  </a:cubicBezTo>
                  <a:close/>
                  <a:moveTo>
                    <a:pt x="2153752" y="1360265"/>
                  </a:moveTo>
                  <a:cubicBezTo>
                    <a:pt x="2153752" y="1360265"/>
                    <a:pt x="2152942" y="1360265"/>
                    <a:pt x="2152133" y="1360265"/>
                  </a:cubicBezTo>
                  <a:lnTo>
                    <a:pt x="2114078" y="1355406"/>
                  </a:lnTo>
                  <a:cubicBezTo>
                    <a:pt x="2108410" y="1354597"/>
                    <a:pt x="2105171" y="1349739"/>
                    <a:pt x="2105981" y="1344880"/>
                  </a:cubicBezTo>
                  <a:cubicBezTo>
                    <a:pt x="2106790" y="1339213"/>
                    <a:pt x="2111649" y="1335974"/>
                    <a:pt x="2116507" y="1336784"/>
                  </a:cubicBezTo>
                  <a:lnTo>
                    <a:pt x="2154562" y="1341642"/>
                  </a:lnTo>
                  <a:cubicBezTo>
                    <a:pt x="2160230" y="1342451"/>
                    <a:pt x="2163468" y="1347309"/>
                    <a:pt x="2162659" y="1352168"/>
                  </a:cubicBezTo>
                  <a:cubicBezTo>
                    <a:pt x="2162659" y="1357026"/>
                    <a:pt x="2158610" y="1360265"/>
                    <a:pt x="2153752" y="1360265"/>
                  </a:cubicBezTo>
                  <a:close/>
                  <a:moveTo>
                    <a:pt x="2344837" y="1353787"/>
                  </a:moveTo>
                  <a:cubicBezTo>
                    <a:pt x="2340789" y="1353787"/>
                    <a:pt x="2336740" y="1351358"/>
                    <a:pt x="2335930" y="1347309"/>
                  </a:cubicBezTo>
                  <a:cubicBezTo>
                    <a:pt x="2334311" y="1342451"/>
                    <a:pt x="2336740" y="1336784"/>
                    <a:pt x="2342408" y="1335164"/>
                  </a:cubicBezTo>
                  <a:cubicBezTo>
                    <a:pt x="2354553" y="1331116"/>
                    <a:pt x="2365888" y="1326258"/>
                    <a:pt x="2377224" y="1321400"/>
                  </a:cubicBezTo>
                  <a:cubicBezTo>
                    <a:pt x="2382082" y="1318970"/>
                    <a:pt x="2387750" y="1321400"/>
                    <a:pt x="2390179" y="1326258"/>
                  </a:cubicBezTo>
                  <a:cubicBezTo>
                    <a:pt x="2392608" y="1331116"/>
                    <a:pt x="2390179" y="1336784"/>
                    <a:pt x="2385321" y="1339213"/>
                  </a:cubicBezTo>
                  <a:cubicBezTo>
                    <a:pt x="2373176" y="1344880"/>
                    <a:pt x="2361031" y="1349739"/>
                    <a:pt x="2348075" y="1353787"/>
                  </a:cubicBezTo>
                  <a:cubicBezTo>
                    <a:pt x="2347266" y="1353787"/>
                    <a:pt x="2345646" y="1353787"/>
                    <a:pt x="2344837" y="1353787"/>
                  </a:cubicBezTo>
                  <a:close/>
                  <a:moveTo>
                    <a:pt x="2000722" y="1347309"/>
                  </a:moveTo>
                  <a:cubicBezTo>
                    <a:pt x="1998293" y="1347309"/>
                    <a:pt x="1995054" y="1346500"/>
                    <a:pt x="1993435" y="1344071"/>
                  </a:cubicBezTo>
                  <a:lnTo>
                    <a:pt x="1968335" y="1314922"/>
                  </a:lnTo>
                  <a:cubicBezTo>
                    <a:pt x="1965096" y="1310874"/>
                    <a:pt x="1965096" y="1304396"/>
                    <a:pt x="1969145" y="1301158"/>
                  </a:cubicBezTo>
                  <a:cubicBezTo>
                    <a:pt x="1973193" y="1297919"/>
                    <a:pt x="1979670" y="1297919"/>
                    <a:pt x="1982909" y="1301967"/>
                  </a:cubicBezTo>
                  <a:lnTo>
                    <a:pt x="2008009" y="1331116"/>
                  </a:lnTo>
                  <a:cubicBezTo>
                    <a:pt x="2011248" y="1335164"/>
                    <a:pt x="2011248" y="1341642"/>
                    <a:pt x="2007200" y="1344880"/>
                  </a:cubicBezTo>
                  <a:cubicBezTo>
                    <a:pt x="2004771" y="1346500"/>
                    <a:pt x="2002342" y="1347309"/>
                    <a:pt x="2000722" y="1347309"/>
                  </a:cubicBezTo>
                  <a:close/>
                  <a:moveTo>
                    <a:pt x="1907609" y="1342451"/>
                  </a:moveTo>
                  <a:cubicBezTo>
                    <a:pt x="1904370" y="1342451"/>
                    <a:pt x="1901132" y="1340832"/>
                    <a:pt x="1898702" y="1337594"/>
                  </a:cubicBezTo>
                  <a:cubicBezTo>
                    <a:pt x="1896273" y="1332735"/>
                    <a:pt x="1897893" y="1327067"/>
                    <a:pt x="1902751" y="1324638"/>
                  </a:cubicBezTo>
                  <a:lnTo>
                    <a:pt x="1937567" y="1307635"/>
                  </a:lnTo>
                  <a:cubicBezTo>
                    <a:pt x="1942425" y="1305206"/>
                    <a:pt x="1948093" y="1307635"/>
                    <a:pt x="1950522" y="1311684"/>
                  </a:cubicBezTo>
                  <a:cubicBezTo>
                    <a:pt x="1952951" y="1316542"/>
                    <a:pt x="1950522" y="1322209"/>
                    <a:pt x="1946474" y="1324638"/>
                  </a:cubicBezTo>
                  <a:lnTo>
                    <a:pt x="1911657" y="1341642"/>
                  </a:lnTo>
                  <a:cubicBezTo>
                    <a:pt x="1910847" y="1342451"/>
                    <a:pt x="1909228" y="1342451"/>
                    <a:pt x="1907609" y="1342451"/>
                  </a:cubicBezTo>
                  <a:close/>
                  <a:moveTo>
                    <a:pt x="2414469" y="1319780"/>
                  </a:moveTo>
                  <a:cubicBezTo>
                    <a:pt x="2411231" y="1319780"/>
                    <a:pt x="2407992" y="1318161"/>
                    <a:pt x="2406372" y="1315732"/>
                  </a:cubicBezTo>
                  <a:cubicBezTo>
                    <a:pt x="2403134" y="1311684"/>
                    <a:pt x="2404753" y="1305206"/>
                    <a:pt x="2408801" y="1301967"/>
                  </a:cubicBezTo>
                  <a:cubicBezTo>
                    <a:pt x="2418518" y="1295490"/>
                    <a:pt x="2427425" y="1288203"/>
                    <a:pt x="2436331" y="1280916"/>
                  </a:cubicBezTo>
                  <a:lnTo>
                    <a:pt x="2437950" y="1279296"/>
                  </a:lnTo>
                  <a:cubicBezTo>
                    <a:pt x="2441999" y="1276057"/>
                    <a:pt x="2447667" y="1276057"/>
                    <a:pt x="2451715" y="1280106"/>
                  </a:cubicBezTo>
                  <a:cubicBezTo>
                    <a:pt x="2454953" y="1284154"/>
                    <a:pt x="2454953" y="1289822"/>
                    <a:pt x="2450905" y="1293871"/>
                  </a:cubicBezTo>
                  <a:lnTo>
                    <a:pt x="2448476" y="1295490"/>
                  </a:lnTo>
                  <a:cubicBezTo>
                    <a:pt x="2439570" y="1303587"/>
                    <a:pt x="2429043" y="1310874"/>
                    <a:pt x="2419328" y="1318161"/>
                  </a:cubicBezTo>
                  <a:cubicBezTo>
                    <a:pt x="2417708" y="1319780"/>
                    <a:pt x="2416089" y="1319780"/>
                    <a:pt x="2414469" y="1319780"/>
                  </a:cubicBezTo>
                  <a:close/>
                  <a:moveTo>
                    <a:pt x="478522" y="1306016"/>
                  </a:moveTo>
                  <a:cubicBezTo>
                    <a:pt x="474473" y="1306016"/>
                    <a:pt x="470425" y="1303587"/>
                    <a:pt x="468805" y="1298728"/>
                  </a:cubicBezTo>
                  <a:lnTo>
                    <a:pt x="459089" y="1261483"/>
                  </a:lnTo>
                  <a:cubicBezTo>
                    <a:pt x="457470" y="1256625"/>
                    <a:pt x="460709" y="1250958"/>
                    <a:pt x="465567" y="1249338"/>
                  </a:cubicBezTo>
                  <a:cubicBezTo>
                    <a:pt x="470425" y="1247719"/>
                    <a:pt x="476092" y="1250958"/>
                    <a:pt x="477712" y="1255815"/>
                  </a:cubicBezTo>
                  <a:lnTo>
                    <a:pt x="487428" y="1293061"/>
                  </a:lnTo>
                  <a:cubicBezTo>
                    <a:pt x="489047" y="1297919"/>
                    <a:pt x="485809" y="1303587"/>
                    <a:pt x="480951" y="1305206"/>
                  </a:cubicBezTo>
                  <a:cubicBezTo>
                    <a:pt x="480141" y="1306016"/>
                    <a:pt x="479331" y="1306016"/>
                    <a:pt x="478522" y="1306016"/>
                  </a:cubicBezTo>
                  <a:close/>
                  <a:moveTo>
                    <a:pt x="2471147" y="1268771"/>
                  </a:moveTo>
                  <a:cubicBezTo>
                    <a:pt x="2468718" y="1268771"/>
                    <a:pt x="2467099" y="1267961"/>
                    <a:pt x="2464670" y="1266341"/>
                  </a:cubicBezTo>
                  <a:cubicBezTo>
                    <a:pt x="2460621" y="1263103"/>
                    <a:pt x="2459812" y="1256625"/>
                    <a:pt x="2463860" y="1252577"/>
                  </a:cubicBezTo>
                  <a:cubicBezTo>
                    <a:pt x="2471957" y="1242861"/>
                    <a:pt x="2479244" y="1233144"/>
                    <a:pt x="2485721" y="1222619"/>
                  </a:cubicBezTo>
                  <a:cubicBezTo>
                    <a:pt x="2488151" y="1217760"/>
                    <a:pt x="2494628" y="1216951"/>
                    <a:pt x="2498676" y="1219380"/>
                  </a:cubicBezTo>
                  <a:cubicBezTo>
                    <a:pt x="2503534" y="1221809"/>
                    <a:pt x="2504344" y="1228287"/>
                    <a:pt x="2501915" y="1232335"/>
                  </a:cubicBezTo>
                  <a:cubicBezTo>
                    <a:pt x="2494628" y="1243670"/>
                    <a:pt x="2487341" y="1254196"/>
                    <a:pt x="2478434" y="1264722"/>
                  </a:cubicBezTo>
                  <a:cubicBezTo>
                    <a:pt x="2476815" y="1267151"/>
                    <a:pt x="2474386" y="1268771"/>
                    <a:pt x="2471147" y="1268771"/>
                  </a:cubicBezTo>
                  <a:close/>
                  <a:moveTo>
                    <a:pt x="400792" y="1256625"/>
                  </a:moveTo>
                  <a:cubicBezTo>
                    <a:pt x="395124" y="1256625"/>
                    <a:pt x="391076" y="1252577"/>
                    <a:pt x="391076" y="1246909"/>
                  </a:cubicBezTo>
                  <a:cubicBezTo>
                    <a:pt x="391076" y="1241241"/>
                    <a:pt x="395124" y="1237193"/>
                    <a:pt x="400792" y="1237193"/>
                  </a:cubicBezTo>
                  <a:lnTo>
                    <a:pt x="439657" y="1237193"/>
                  </a:lnTo>
                  <a:cubicBezTo>
                    <a:pt x="439657" y="1237193"/>
                    <a:pt x="439657" y="1237193"/>
                    <a:pt x="439657" y="1237193"/>
                  </a:cubicBezTo>
                  <a:cubicBezTo>
                    <a:pt x="445325" y="1237193"/>
                    <a:pt x="449373" y="1241241"/>
                    <a:pt x="449373" y="1246909"/>
                  </a:cubicBezTo>
                  <a:cubicBezTo>
                    <a:pt x="449373" y="1252577"/>
                    <a:pt x="445325" y="1256625"/>
                    <a:pt x="439657" y="1256625"/>
                  </a:cubicBezTo>
                  <a:lnTo>
                    <a:pt x="400792" y="1256625"/>
                  </a:lnTo>
                  <a:cubicBezTo>
                    <a:pt x="400792" y="1256625"/>
                    <a:pt x="400792" y="1256625"/>
                    <a:pt x="400792" y="1256625"/>
                  </a:cubicBezTo>
                  <a:close/>
                  <a:moveTo>
                    <a:pt x="362737" y="1255815"/>
                  </a:moveTo>
                  <a:cubicBezTo>
                    <a:pt x="361927" y="1255815"/>
                    <a:pt x="361927" y="1255815"/>
                    <a:pt x="362737" y="1255815"/>
                  </a:cubicBezTo>
                  <a:cubicBezTo>
                    <a:pt x="348973" y="1255006"/>
                    <a:pt x="335208" y="1253387"/>
                    <a:pt x="323063" y="1251767"/>
                  </a:cubicBezTo>
                  <a:cubicBezTo>
                    <a:pt x="317395" y="1250958"/>
                    <a:pt x="314156" y="1246099"/>
                    <a:pt x="314966" y="1240432"/>
                  </a:cubicBezTo>
                  <a:cubicBezTo>
                    <a:pt x="315776" y="1235573"/>
                    <a:pt x="320634" y="1231525"/>
                    <a:pt x="326301" y="1232335"/>
                  </a:cubicBezTo>
                  <a:cubicBezTo>
                    <a:pt x="338447" y="1233954"/>
                    <a:pt x="351402" y="1235573"/>
                    <a:pt x="363547" y="1236383"/>
                  </a:cubicBezTo>
                  <a:cubicBezTo>
                    <a:pt x="369215" y="1236383"/>
                    <a:pt x="373263" y="1241241"/>
                    <a:pt x="372453" y="1246909"/>
                  </a:cubicBezTo>
                  <a:cubicBezTo>
                    <a:pt x="371644" y="1251767"/>
                    <a:pt x="367595" y="1255815"/>
                    <a:pt x="362737" y="1255815"/>
                  </a:cubicBezTo>
                  <a:close/>
                  <a:moveTo>
                    <a:pt x="286627" y="1243670"/>
                  </a:moveTo>
                  <a:cubicBezTo>
                    <a:pt x="285817" y="1243670"/>
                    <a:pt x="285008" y="1243670"/>
                    <a:pt x="284198" y="1243670"/>
                  </a:cubicBezTo>
                  <a:cubicBezTo>
                    <a:pt x="277721" y="1242051"/>
                    <a:pt x="271243" y="1240432"/>
                    <a:pt x="265575" y="1238002"/>
                  </a:cubicBezTo>
                  <a:cubicBezTo>
                    <a:pt x="259098" y="1235573"/>
                    <a:pt x="252620" y="1233144"/>
                    <a:pt x="246953" y="1230716"/>
                  </a:cubicBezTo>
                  <a:cubicBezTo>
                    <a:pt x="242095" y="1229096"/>
                    <a:pt x="239666" y="1223428"/>
                    <a:pt x="241285" y="1218570"/>
                  </a:cubicBezTo>
                  <a:cubicBezTo>
                    <a:pt x="242904" y="1213712"/>
                    <a:pt x="248572" y="1211283"/>
                    <a:pt x="253430" y="1212902"/>
                  </a:cubicBezTo>
                  <a:cubicBezTo>
                    <a:pt x="259098" y="1215331"/>
                    <a:pt x="265575" y="1217760"/>
                    <a:pt x="272053" y="1219380"/>
                  </a:cubicBezTo>
                  <a:cubicBezTo>
                    <a:pt x="277721" y="1220999"/>
                    <a:pt x="283388" y="1222619"/>
                    <a:pt x="289056" y="1224238"/>
                  </a:cubicBezTo>
                  <a:cubicBezTo>
                    <a:pt x="293914" y="1225857"/>
                    <a:pt x="297153" y="1230716"/>
                    <a:pt x="296343" y="1236383"/>
                  </a:cubicBezTo>
                  <a:cubicBezTo>
                    <a:pt x="294724" y="1241241"/>
                    <a:pt x="290676" y="1243670"/>
                    <a:pt x="286627" y="1243670"/>
                  </a:cubicBezTo>
                  <a:close/>
                  <a:moveTo>
                    <a:pt x="214566" y="1216141"/>
                  </a:moveTo>
                  <a:cubicBezTo>
                    <a:pt x="212946" y="1216141"/>
                    <a:pt x="212136" y="1216141"/>
                    <a:pt x="210517" y="1215331"/>
                  </a:cubicBezTo>
                  <a:cubicBezTo>
                    <a:pt x="198372" y="1209664"/>
                    <a:pt x="187036" y="1203186"/>
                    <a:pt x="175701" y="1196709"/>
                  </a:cubicBezTo>
                  <a:cubicBezTo>
                    <a:pt x="170843" y="1194280"/>
                    <a:pt x="170033" y="1187803"/>
                    <a:pt x="172462" y="1183754"/>
                  </a:cubicBezTo>
                  <a:cubicBezTo>
                    <a:pt x="174891" y="1178896"/>
                    <a:pt x="181369" y="1178086"/>
                    <a:pt x="185417" y="1180515"/>
                  </a:cubicBezTo>
                  <a:cubicBezTo>
                    <a:pt x="195943" y="1186993"/>
                    <a:pt x="207278" y="1192660"/>
                    <a:pt x="218614" y="1198328"/>
                  </a:cubicBezTo>
                  <a:cubicBezTo>
                    <a:pt x="223472" y="1200757"/>
                    <a:pt x="225091" y="1206425"/>
                    <a:pt x="223472" y="1211283"/>
                  </a:cubicBezTo>
                  <a:cubicBezTo>
                    <a:pt x="221043" y="1214522"/>
                    <a:pt x="217804" y="1216141"/>
                    <a:pt x="214566" y="1216141"/>
                  </a:cubicBezTo>
                  <a:close/>
                  <a:moveTo>
                    <a:pt x="2511631" y="1203186"/>
                  </a:moveTo>
                  <a:cubicBezTo>
                    <a:pt x="2510012" y="1203186"/>
                    <a:pt x="2509202" y="1203186"/>
                    <a:pt x="2507583" y="1202377"/>
                  </a:cubicBezTo>
                  <a:cubicBezTo>
                    <a:pt x="2502725" y="1199948"/>
                    <a:pt x="2500296" y="1194280"/>
                    <a:pt x="2502725" y="1189421"/>
                  </a:cubicBezTo>
                  <a:cubicBezTo>
                    <a:pt x="2507583" y="1178086"/>
                    <a:pt x="2512441" y="1166751"/>
                    <a:pt x="2515679" y="1154605"/>
                  </a:cubicBezTo>
                  <a:cubicBezTo>
                    <a:pt x="2517299" y="1149747"/>
                    <a:pt x="2522967" y="1146508"/>
                    <a:pt x="2527825" y="1148128"/>
                  </a:cubicBezTo>
                  <a:cubicBezTo>
                    <a:pt x="2532683" y="1149747"/>
                    <a:pt x="2535921" y="1155415"/>
                    <a:pt x="2534302" y="1160273"/>
                  </a:cubicBezTo>
                  <a:cubicBezTo>
                    <a:pt x="2530254" y="1173228"/>
                    <a:pt x="2526205" y="1185373"/>
                    <a:pt x="2520538" y="1197518"/>
                  </a:cubicBezTo>
                  <a:cubicBezTo>
                    <a:pt x="2518918" y="1200757"/>
                    <a:pt x="2515679" y="1203186"/>
                    <a:pt x="2511631" y="1203186"/>
                  </a:cubicBezTo>
                  <a:close/>
                  <a:moveTo>
                    <a:pt x="148172" y="1176467"/>
                  </a:moveTo>
                  <a:cubicBezTo>
                    <a:pt x="146552" y="1176467"/>
                    <a:pt x="144123" y="1175657"/>
                    <a:pt x="142504" y="1174847"/>
                  </a:cubicBezTo>
                  <a:cubicBezTo>
                    <a:pt x="131978" y="1166751"/>
                    <a:pt x="121452" y="1158654"/>
                    <a:pt x="112546" y="1148937"/>
                  </a:cubicBezTo>
                  <a:cubicBezTo>
                    <a:pt x="108497" y="1144889"/>
                    <a:pt x="108497" y="1139222"/>
                    <a:pt x="112546" y="1135173"/>
                  </a:cubicBezTo>
                  <a:cubicBezTo>
                    <a:pt x="116594" y="1131125"/>
                    <a:pt x="122262" y="1131125"/>
                    <a:pt x="126310" y="1135173"/>
                  </a:cubicBezTo>
                  <a:cubicBezTo>
                    <a:pt x="135217" y="1144080"/>
                    <a:pt x="144933" y="1152176"/>
                    <a:pt x="154649" y="1159464"/>
                  </a:cubicBezTo>
                  <a:cubicBezTo>
                    <a:pt x="158698" y="1162702"/>
                    <a:pt x="159507" y="1168370"/>
                    <a:pt x="156268" y="1173228"/>
                  </a:cubicBezTo>
                  <a:cubicBezTo>
                    <a:pt x="153839" y="1175657"/>
                    <a:pt x="151410" y="1176467"/>
                    <a:pt x="148172" y="1176467"/>
                  </a:cubicBezTo>
                  <a:close/>
                  <a:moveTo>
                    <a:pt x="2533493" y="1129505"/>
                  </a:moveTo>
                  <a:cubicBezTo>
                    <a:pt x="2532683" y="1129505"/>
                    <a:pt x="2532683" y="1129505"/>
                    <a:pt x="2531873" y="1129505"/>
                  </a:cubicBezTo>
                  <a:cubicBezTo>
                    <a:pt x="2527015" y="1128695"/>
                    <a:pt x="2522967" y="1123838"/>
                    <a:pt x="2523776" y="1118170"/>
                  </a:cubicBezTo>
                  <a:cubicBezTo>
                    <a:pt x="2525396" y="1106024"/>
                    <a:pt x="2527015" y="1093879"/>
                    <a:pt x="2527825" y="1080925"/>
                  </a:cubicBezTo>
                  <a:cubicBezTo>
                    <a:pt x="2527825" y="1075257"/>
                    <a:pt x="2532683" y="1071208"/>
                    <a:pt x="2537541" y="1072018"/>
                  </a:cubicBezTo>
                  <a:cubicBezTo>
                    <a:pt x="2543209" y="1072018"/>
                    <a:pt x="2547257" y="1076876"/>
                    <a:pt x="2546447" y="1081734"/>
                  </a:cubicBezTo>
                  <a:cubicBezTo>
                    <a:pt x="2545638" y="1094689"/>
                    <a:pt x="2544828" y="1108453"/>
                    <a:pt x="2542399" y="1121409"/>
                  </a:cubicBezTo>
                  <a:cubicBezTo>
                    <a:pt x="2542399" y="1126266"/>
                    <a:pt x="2538350" y="1129505"/>
                    <a:pt x="2533493" y="1129505"/>
                  </a:cubicBezTo>
                  <a:close/>
                  <a:moveTo>
                    <a:pt x="92304" y="1123838"/>
                  </a:moveTo>
                  <a:cubicBezTo>
                    <a:pt x="89875" y="1123838"/>
                    <a:pt x="86636" y="1123028"/>
                    <a:pt x="85017" y="1120599"/>
                  </a:cubicBezTo>
                  <a:cubicBezTo>
                    <a:pt x="76920" y="1110883"/>
                    <a:pt x="68823" y="1099547"/>
                    <a:pt x="61536" y="1089021"/>
                  </a:cubicBezTo>
                  <a:cubicBezTo>
                    <a:pt x="58297" y="1084163"/>
                    <a:pt x="59916" y="1078496"/>
                    <a:pt x="63965" y="1075257"/>
                  </a:cubicBezTo>
                  <a:cubicBezTo>
                    <a:pt x="68823" y="1072018"/>
                    <a:pt x="74491" y="1073637"/>
                    <a:pt x="77729" y="1077686"/>
                  </a:cubicBezTo>
                  <a:cubicBezTo>
                    <a:pt x="85017" y="1088211"/>
                    <a:pt x="92304" y="1098738"/>
                    <a:pt x="100400" y="1107644"/>
                  </a:cubicBezTo>
                  <a:cubicBezTo>
                    <a:pt x="103639" y="1111692"/>
                    <a:pt x="103639" y="1118170"/>
                    <a:pt x="99591" y="1121409"/>
                  </a:cubicBezTo>
                  <a:cubicBezTo>
                    <a:pt x="96352" y="1123028"/>
                    <a:pt x="94733" y="1123838"/>
                    <a:pt x="92304" y="1123838"/>
                  </a:cubicBezTo>
                  <a:close/>
                  <a:moveTo>
                    <a:pt x="50200" y="1059063"/>
                  </a:moveTo>
                  <a:cubicBezTo>
                    <a:pt x="46961" y="1059063"/>
                    <a:pt x="43723" y="1057444"/>
                    <a:pt x="41294" y="1054205"/>
                  </a:cubicBezTo>
                  <a:cubicBezTo>
                    <a:pt x="35626" y="1042869"/>
                    <a:pt x="29958" y="1030724"/>
                    <a:pt x="25100" y="1018579"/>
                  </a:cubicBezTo>
                  <a:cubicBezTo>
                    <a:pt x="23481" y="1013721"/>
                    <a:pt x="25100" y="1008053"/>
                    <a:pt x="30768" y="1005624"/>
                  </a:cubicBezTo>
                  <a:cubicBezTo>
                    <a:pt x="35626" y="1004005"/>
                    <a:pt x="41294" y="1005624"/>
                    <a:pt x="43723" y="1011292"/>
                  </a:cubicBezTo>
                  <a:cubicBezTo>
                    <a:pt x="48581" y="1023437"/>
                    <a:pt x="53439" y="1034773"/>
                    <a:pt x="59107" y="1045298"/>
                  </a:cubicBezTo>
                  <a:cubicBezTo>
                    <a:pt x="61536" y="1050157"/>
                    <a:pt x="59916" y="1055824"/>
                    <a:pt x="55058" y="1058254"/>
                  </a:cubicBezTo>
                  <a:cubicBezTo>
                    <a:pt x="52629" y="1059063"/>
                    <a:pt x="51820" y="1059063"/>
                    <a:pt x="50200" y="1059063"/>
                  </a:cubicBezTo>
                  <a:close/>
                  <a:moveTo>
                    <a:pt x="2537541" y="1052586"/>
                  </a:moveTo>
                  <a:cubicBezTo>
                    <a:pt x="2532683" y="1052586"/>
                    <a:pt x="2527825" y="1048537"/>
                    <a:pt x="2527825" y="1042869"/>
                  </a:cubicBezTo>
                  <a:lnTo>
                    <a:pt x="2527015" y="1011292"/>
                  </a:lnTo>
                  <a:cubicBezTo>
                    <a:pt x="2527015" y="1008053"/>
                    <a:pt x="2528635" y="1004814"/>
                    <a:pt x="2531873" y="1003195"/>
                  </a:cubicBezTo>
                  <a:lnTo>
                    <a:pt x="2538350" y="999146"/>
                  </a:lnTo>
                  <a:cubicBezTo>
                    <a:pt x="2543209" y="996717"/>
                    <a:pt x="2548877" y="997527"/>
                    <a:pt x="2551306" y="1002385"/>
                  </a:cubicBezTo>
                  <a:cubicBezTo>
                    <a:pt x="2553735" y="1007243"/>
                    <a:pt x="2552925" y="1012911"/>
                    <a:pt x="2548067" y="1015340"/>
                  </a:cubicBezTo>
                  <a:lnTo>
                    <a:pt x="2546447" y="1016150"/>
                  </a:lnTo>
                  <a:lnTo>
                    <a:pt x="2546447" y="1042060"/>
                  </a:lnTo>
                  <a:cubicBezTo>
                    <a:pt x="2547257" y="1047727"/>
                    <a:pt x="2543209" y="1052586"/>
                    <a:pt x="2537541" y="1052586"/>
                  </a:cubicBezTo>
                  <a:cubicBezTo>
                    <a:pt x="2537541" y="1052586"/>
                    <a:pt x="2537541" y="1052586"/>
                    <a:pt x="2537541" y="1052586"/>
                  </a:cubicBezTo>
                  <a:close/>
                  <a:moveTo>
                    <a:pt x="2576406" y="997527"/>
                  </a:moveTo>
                  <a:cubicBezTo>
                    <a:pt x="2573167" y="997527"/>
                    <a:pt x="2569928" y="995908"/>
                    <a:pt x="2568309" y="992669"/>
                  </a:cubicBezTo>
                  <a:cubicBezTo>
                    <a:pt x="2565880" y="987811"/>
                    <a:pt x="2566689" y="982143"/>
                    <a:pt x="2571548" y="979714"/>
                  </a:cubicBezTo>
                  <a:lnTo>
                    <a:pt x="2604744" y="959472"/>
                  </a:lnTo>
                  <a:cubicBezTo>
                    <a:pt x="2609603" y="957043"/>
                    <a:pt x="2615270" y="957853"/>
                    <a:pt x="2617700" y="962711"/>
                  </a:cubicBezTo>
                  <a:cubicBezTo>
                    <a:pt x="2620129" y="967569"/>
                    <a:pt x="2619319" y="973237"/>
                    <a:pt x="2614461" y="975666"/>
                  </a:cubicBezTo>
                  <a:lnTo>
                    <a:pt x="2581264" y="995908"/>
                  </a:lnTo>
                  <a:cubicBezTo>
                    <a:pt x="2580454" y="996717"/>
                    <a:pt x="2578025" y="997527"/>
                    <a:pt x="2576406" y="997527"/>
                  </a:cubicBezTo>
                  <a:close/>
                  <a:moveTo>
                    <a:pt x="21052" y="987811"/>
                  </a:moveTo>
                  <a:cubicBezTo>
                    <a:pt x="17003" y="987811"/>
                    <a:pt x="12955" y="985382"/>
                    <a:pt x="12145" y="980524"/>
                  </a:cubicBezTo>
                  <a:cubicBezTo>
                    <a:pt x="8907" y="967569"/>
                    <a:pt x="5668" y="954614"/>
                    <a:pt x="4048" y="941659"/>
                  </a:cubicBezTo>
                  <a:cubicBezTo>
                    <a:pt x="3239" y="935991"/>
                    <a:pt x="6477" y="931133"/>
                    <a:pt x="12145" y="930323"/>
                  </a:cubicBezTo>
                  <a:cubicBezTo>
                    <a:pt x="17813" y="929514"/>
                    <a:pt x="22671" y="932753"/>
                    <a:pt x="23481" y="938420"/>
                  </a:cubicBezTo>
                  <a:cubicBezTo>
                    <a:pt x="25100" y="950565"/>
                    <a:pt x="28339" y="962711"/>
                    <a:pt x="31578" y="974856"/>
                  </a:cubicBezTo>
                  <a:cubicBezTo>
                    <a:pt x="33197" y="979714"/>
                    <a:pt x="29958" y="985382"/>
                    <a:pt x="25100" y="987001"/>
                  </a:cubicBezTo>
                  <a:cubicBezTo>
                    <a:pt x="23481" y="987811"/>
                    <a:pt x="21861" y="987811"/>
                    <a:pt x="21052" y="987811"/>
                  </a:cubicBezTo>
                  <a:close/>
                  <a:moveTo>
                    <a:pt x="2641990" y="956233"/>
                  </a:moveTo>
                  <a:cubicBezTo>
                    <a:pt x="2638751" y="956233"/>
                    <a:pt x="2636322" y="954614"/>
                    <a:pt x="2634703" y="952995"/>
                  </a:cubicBezTo>
                  <a:cubicBezTo>
                    <a:pt x="2631464" y="948947"/>
                    <a:pt x="2632274" y="942469"/>
                    <a:pt x="2636322" y="939230"/>
                  </a:cubicBezTo>
                  <a:cubicBezTo>
                    <a:pt x="2646038" y="931943"/>
                    <a:pt x="2654945" y="923037"/>
                    <a:pt x="2663851" y="914130"/>
                  </a:cubicBezTo>
                  <a:cubicBezTo>
                    <a:pt x="2667090" y="910081"/>
                    <a:pt x="2673567" y="910081"/>
                    <a:pt x="2677616" y="913320"/>
                  </a:cubicBezTo>
                  <a:cubicBezTo>
                    <a:pt x="2681664" y="916559"/>
                    <a:pt x="2681664" y="923037"/>
                    <a:pt x="2678426" y="927085"/>
                  </a:cubicBezTo>
                  <a:cubicBezTo>
                    <a:pt x="2669519" y="936801"/>
                    <a:pt x="2658993" y="946517"/>
                    <a:pt x="2649277" y="954614"/>
                  </a:cubicBezTo>
                  <a:cubicBezTo>
                    <a:pt x="2646038" y="955424"/>
                    <a:pt x="2644419" y="956233"/>
                    <a:pt x="2641990" y="956233"/>
                  </a:cubicBezTo>
                  <a:close/>
                  <a:moveTo>
                    <a:pt x="9716" y="911701"/>
                  </a:moveTo>
                  <a:cubicBezTo>
                    <a:pt x="4858" y="911701"/>
                    <a:pt x="0" y="907652"/>
                    <a:pt x="0" y="901985"/>
                  </a:cubicBezTo>
                  <a:lnTo>
                    <a:pt x="0" y="897127"/>
                  </a:lnTo>
                  <a:cubicBezTo>
                    <a:pt x="0" y="884982"/>
                    <a:pt x="810" y="873646"/>
                    <a:pt x="2429" y="863120"/>
                  </a:cubicBezTo>
                  <a:lnTo>
                    <a:pt x="3239" y="860691"/>
                  </a:lnTo>
                  <a:cubicBezTo>
                    <a:pt x="4048" y="855833"/>
                    <a:pt x="9716" y="851785"/>
                    <a:pt x="14574" y="853404"/>
                  </a:cubicBezTo>
                  <a:cubicBezTo>
                    <a:pt x="19432" y="854214"/>
                    <a:pt x="23481" y="859882"/>
                    <a:pt x="21861" y="864739"/>
                  </a:cubicBezTo>
                  <a:lnTo>
                    <a:pt x="21052" y="867168"/>
                  </a:lnTo>
                  <a:cubicBezTo>
                    <a:pt x="19432" y="876075"/>
                    <a:pt x="18623" y="886601"/>
                    <a:pt x="18623" y="897127"/>
                  </a:cubicBezTo>
                  <a:lnTo>
                    <a:pt x="18623" y="901175"/>
                  </a:lnTo>
                  <a:cubicBezTo>
                    <a:pt x="19432" y="906843"/>
                    <a:pt x="15384" y="911701"/>
                    <a:pt x="9716" y="911701"/>
                  </a:cubicBezTo>
                  <a:cubicBezTo>
                    <a:pt x="9716" y="911701"/>
                    <a:pt x="9716" y="911701"/>
                    <a:pt x="9716" y="911701"/>
                  </a:cubicBezTo>
                  <a:close/>
                  <a:moveTo>
                    <a:pt x="2694619" y="899556"/>
                  </a:moveTo>
                  <a:cubicBezTo>
                    <a:pt x="2693000" y="899556"/>
                    <a:pt x="2690571" y="898746"/>
                    <a:pt x="2688951" y="897936"/>
                  </a:cubicBezTo>
                  <a:cubicBezTo>
                    <a:pt x="2684903" y="894698"/>
                    <a:pt x="2683284" y="889030"/>
                    <a:pt x="2686522" y="884172"/>
                  </a:cubicBezTo>
                  <a:cubicBezTo>
                    <a:pt x="2689761" y="879314"/>
                    <a:pt x="2692190" y="875265"/>
                    <a:pt x="2695429" y="870407"/>
                  </a:cubicBezTo>
                  <a:cubicBezTo>
                    <a:pt x="2698668" y="864739"/>
                    <a:pt x="2701906" y="859072"/>
                    <a:pt x="2704335" y="852594"/>
                  </a:cubicBezTo>
                  <a:cubicBezTo>
                    <a:pt x="2706765" y="847736"/>
                    <a:pt x="2712432" y="845307"/>
                    <a:pt x="2717290" y="847736"/>
                  </a:cubicBezTo>
                  <a:cubicBezTo>
                    <a:pt x="2722148" y="850165"/>
                    <a:pt x="2724577" y="855833"/>
                    <a:pt x="2722148" y="860691"/>
                  </a:cubicBezTo>
                  <a:cubicBezTo>
                    <a:pt x="2718910" y="867978"/>
                    <a:pt x="2715671" y="875265"/>
                    <a:pt x="2711622" y="880933"/>
                  </a:cubicBezTo>
                  <a:cubicBezTo>
                    <a:pt x="2708383" y="885791"/>
                    <a:pt x="2705145" y="890649"/>
                    <a:pt x="2701906" y="895507"/>
                  </a:cubicBezTo>
                  <a:cubicBezTo>
                    <a:pt x="2700287" y="898746"/>
                    <a:pt x="2697048" y="899556"/>
                    <a:pt x="2694619" y="899556"/>
                  </a:cubicBezTo>
                  <a:close/>
                  <a:moveTo>
                    <a:pt x="20242" y="835591"/>
                  </a:moveTo>
                  <a:cubicBezTo>
                    <a:pt x="19432" y="835591"/>
                    <a:pt x="18623" y="835591"/>
                    <a:pt x="18623" y="835591"/>
                  </a:cubicBezTo>
                  <a:cubicBezTo>
                    <a:pt x="13764" y="834781"/>
                    <a:pt x="9716" y="829113"/>
                    <a:pt x="11335" y="824255"/>
                  </a:cubicBezTo>
                  <a:lnTo>
                    <a:pt x="17003" y="798346"/>
                  </a:lnTo>
                  <a:cubicBezTo>
                    <a:pt x="18623" y="793488"/>
                    <a:pt x="20242" y="789439"/>
                    <a:pt x="21052" y="785391"/>
                  </a:cubicBezTo>
                  <a:cubicBezTo>
                    <a:pt x="22671" y="780532"/>
                    <a:pt x="28339" y="778103"/>
                    <a:pt x="33197" y="779723"/>
                  </a:cubicBezTo>
                  <a:cubicBezTo>
                    <a:pt x="38055" y="781342"/>
                    <a:pt x="40484" y="787010"/>
                    <a:pt x="38865" y="791868"/>
                  </a:cubicBezTo>
                  <a:cubicBezTo>
                    <a:pt x="37245" y="795917"/>
                    <a:pt x="36436" y="799156"/>
                    <a:pt x="34816" y="803204"/>
                  </a:cubicBezTo>
                  <a:lnTo>
                    <a:pt x="29958" y="828304"/>
                  </a:lnTo>
                  <a:cubicBezTo>
                    <a:pt x="29149" y="832352"/>
                    <a:pt x="25100" y="835591"/>
                    <a:pt x="20242" y="835591"/>
                  </a:cubicBezTo>
                  <a:close/>
                  <a:moveTo>
                    <a:pt x="2726197" y="829923"/>
                  </a:moveTo>
                  <a:cubicBezTo>
                    <a:pt x="2725387" y="829923"/>
                    <a:pt x="2724577" y="829923"/>
                    <a:pt x="2723768" y="829923"/>
                  </a:cubicBezTo>
                  <a:cubicBezTo>
                    <a:pt x="2718910" y="828304"/>
                    <a:pt x="2715671" y="823446"/>
                    <a:pt x="2717290" y="817778"/>
                  </a:cubicBezTo>
                  <a:lnTo>
                    <a:pt x="2718100" y="813730"/>
                  </a:lnTo>
                  <a:cubicBezTo>
                    <a:pt x="2721339" y="803204"/>
                    <a:pt x="2722958" y="792678"/>
                    <a:pt x="2723768" y="782152"/>
                  </a:cubicBezTo>
                  <a:cubicBezTo>
                    <a:pt x="2724577" y="776484"/>
                    <a:pt x="2728626" y="773246"/>
                    <a:pt x="2734293" y="773246"/>
                  </a:cubicBezTo>
                  <a:cubicBezTo>
                    <a:pt x="2739961" y="774055"/>
                    <a:pt x="2743200" y="778103"/>
                    <a:pt x="2743200" y="783771"/>
                  </a:cubicBezTo>
                  <a:cubicBezTo>
                    <a:pt x="2742390" y="795917"/>
                    <a:pt x="2739961" y="807252"/>
                    <a:pt x="2736722" y="819398"/>
                  </a:cubicBezTo>
                  <a:lnTo>
                    <a:pt x="2735913" y="823446"/>
                  </a:lnTo>
                  <a:cubicBezTo>
                    <a:pt x="2734293" y="827494"/>
                    <a:pt x="2730245" y="829923"/>
                    <a:pt x="2726197" y="829923"/>
                  </a:cubicBezTo>
                  <a:close/>
                  <a:moveTo>
                    <a:pt x="44532" y="762720"/>
                  </a:moveTo>
                  <a:cubicBezTo>
                    <a:pt x="42913" y="762720"/>
                    <a:pt x="42103" y="762720"/>
                    <a:pt x="40484" y="761910"/>
                  </a:cubicBezTo>
                  <a:cubicBezTo>
                    <a:pt x="35626" y="759481"/>
                    <a:pt x="34006" y="753813"/>
                    <a:pt x="35626" y="748955"/>
                  </a:cubicBezTo>
                  <a:cubicBezTo>
                    <a:pt x="41294" y="736810"/>
                    <a:pt x="47771" y="725474"/>
                    <a:pt x="54248" y="714139"/>
                  </a:cubicBezTo>
                  <a:cubicBezTo>
                    <a:pt x="56678" y="709281"/>
                    <a:pt x="63155" y="708471"/>
                    <a:pt x="67203" y="710900"/>
                  </a:cubicBezTo>
                  <a:cubicBezTo>
                    <a:pt x="72062" y="713329"/>
                    <a:pt x="72871" y="719806"/>
                    <a:pt x="70442" y="723855"/>
                  </a:cubicBezTo>
                  <a:cubicBezTo>
                    <a:pt x="63965" y="734381"/>
                    <a:pt x="58297" y="745716"/>
                    <a:pt x="52629" y="757052"/>
                  </a:cubicBezTo>
                  <a:cubicBezTo>
                    <a:pt x="51010" y="760290"/>
                    <a:pt x="47771" y="762720"/>
                    <a:pt x="44532" y="762720"/>
                  </a:cubicBezTo>
                  <a:close/>
                  <a:moveTo>
                    <a:pt x="2731864" y="753813"/>
                  </a:moveTo>
                  <a:cubicBezTo>
                    <a:pt x="2727007" y="753813"/>
                    <a:pt x="2722958" y="750575"/>
                    <a:pt x="2722148" y="745716"/>
                  </a:cubicBezTo>
                  <a:cubicBezTo>
                    <a:pt x="2720529" y="733571"/>
                    <a:pt x="2718100" y="722236"/>
                    <a:pt x="2714051" y="710091"/>
                  </a:cubicBezTo>
                  <a:cubicBezTo>
                    <a:pt x="2712432" y="705232"/>
                    <a:pt x="2714861" y="699564"/>
                    <a:pt x="2719719" y="697945"/>
                  </a:cubicBezTo>
                  <a:cubicBezTo>
                    <a:pt x="2724577" y="696326"/>
                    <a:pt x="2730245" y="698755"/>
                    <a:pt x="2731864" y="703613"/>
                  </a:cubicBezTo>
                  <a:cubicBezTo>
                    <a:pt x="2735913" y="716568"/>
                    <a:pt x="2739152" y="729523"/>
                    <a:pt x="2740771" y="743287"/>
                  </a:cubicBezTo>
                  <a:cubicBezTo>
                    <a:pt x="2741581" y="748955"/>
                    <a:pt x="2737532" y="753813"/>
                    <a:pt x="2732674" y="753813"/>
                  </a:cubicBezTo>
                  <a:cubicBezTo>
                    <a:pt x="2732674" y="753813"/>
                    <a:pt x="2732674" y="753813"/>
                    <a:pt x="2731864" y="753813"/>
                  </a:cubicBezTo>
                  <a:close/>
                  <a:moveTo>
                    <a:pt x="85017" y="697135"/>
                  </a:moveTo>
                  <a:cubicBezTo>
                    <a:pt x="82587" y="697135"/>
                    <a:pt x="80968" y="696326"/>
                    <a:pt x="79349" y="694706"/>
                  </a:cubicBezTo>
                  <a:cubicBezTo>
                    <a:pt x="75300" y="691468"/>
                    <a:pt x="74491" y="684990"/>
                    <a:pt x="77729" y="680942"/>
                  </a:cubicBezTo>
                  <a:cubicBezTo>
                    <a:pt x="85826" y="670416"/>
                    <a:pt x="94733" y="660700"/>
                    <a:pt x="103639" y="650983"/>
                  </a:cubicBezTo>
                  <a:cubicBezTo>
                    <a:pt x="107688" y="646935"/>
                    <a:pt x="113355" y="646935"/>
                    <a:pt x="117404" y="650983"/>
                  </a:cubicBezTo>
                  <a:cubicBezTo>
                    <a:pt x="121452" y="655032"/>
                    <a:pt x="121452" y="660700"/>
                    <a:pt x="117404" y="664748"/>
                  </a:cubicBezTo>
                  <a:cubicBezTo>
                    <a:pt x="108497" y="673655"/>
                    <a:pt x="100400" y="683371"/>
                    <a:pt x="93113" y="693087"/>
                  </a:cubicBezTo>
                  <a:cubicBezTo>
                    <a:pt x="90684" y="695516"/>
                    <a:pt x="87445" y="697135"/>
                    <a:pt x="85017" y="697135"/>
                  </a:cubicBezTo>
                  <a:close/>
                  <a:moveTo>
                    <a:pt x="2707574" y="680942"/>
                  </a:moveTo>
                  <a:cubicBezTo>
                    <a:pt x="2704335" y="680942"/>
                    <a:pt x="2701097" y="679322"/>
                    <a:pt x="2699477" y="676084"/>
                  </a:cubicBezTo>
                  <a:cubicBezTo>
                    <a:pt x="2693809" y="665558"/>
                    <a:pt x="2686522" y="655032"/>
                    <a:pt x="2679235" y="644506"/>
                  </a:cubicBezTo>
                  <a:cubicBezTo>
                    <a:pt x="2675996" y="640458"/>
                    <a:pt x="2676806" y="633980"/>
                    <a:pt x="2680855" y="630741"/>
                  </a:cubicBezTo>
                  <a:cubicBezTo>
                    <a:pt x="2684903" y="627503"/>
                    <a:pt x="2691380" y="628312"/>
                    <a:pt x="2694619" y="632361"/>
                  </a:cubicBezTo>
                  <a:cubicBezTo>
                    <a:pt x="2702716" y="642887"/>
                    <a:pt x="2710003" y="654222"/>
                    <a:pt x="2716480" y="665558"/>
                  </a:cubicBezTo>
                  <a:cubicBezTo>
                    <a:pt x="2718910" y="670416"/>
                    <a:pt x="2717290" y="676084"/>
                    <a:pt x="2712432" y="678513"/>
                  </a:cubicBezTo>
                  <a:cubicBezTo>
                    <a:pt x="2710813" y="680132"/>
                    <a:pt x="2709193" y="680942"/>
                    <a:pt x="2707574" y="680942"/>
                  </a:cubicBezTo>
                  <a:close/>
                  <a:moveTo>
                    <a:pt x="138456" y="641268"/>
                  </a:moveTo>
                  <a:cubicBezTo>
                    <a:pt x="136026" y="641268"/>
                    <a:pt x="132788" y="640458"/>
                    <a:pt x="131168" y="638029"/>
                  </a:cubicBezTo>
                  <a:cubicBezTo>
                    <a:pt x="127930" y="633980"/>
                    <a:pt x="128739" y="627503"/>
                    <a:pt x="132788" y="624264"/>
                  </a:cubicBezTo>
                  <a:cubicBezTo>
                    <a:pt x="142504" y="616167"/>
                    <a:pt x="153839" y="608070"/>
                    <a:pt x="164365" y="600784"/>
                  </a:cubicBezTo>
                  <a:cubicBezTo>
                    <a:pt x="169223" y="597545"/>
                    <a:pt x="174891" y="599164"/>
                    <a:pt x="178130" y="603213"/>
                  </a:cubicBezTo>
                  <a:cubicBezTo>
                    <a:pt x="181369" y="608070"/>
                    <a:pt x="179749" y="613738"/>
                    <a:pt x="175701" y="616167"/>
                  </a:cubicBezTo>
                  <a:cubicBezTo>
                    <a:pt x="165175" y="622645"/>
                    <a:pt x="154649" y="630741"/>
                    <a:pt x="145743" y="638029"/>
                  </a:cubicBezTo>
                  <a:cubicBezTo>
                    <a:pt x="142504" y="640458"/>
                    <a:pt x="140884" y="641268"/>
                    <a:pt x="138456" y="641268"/>
                  </a:cubicBezTo>
                  <a:close/>
                  <a:moveTo>
                    <a:pt x="2661422" y="619406"/>
                  </a:moveTo>
                  <a:cubicBezTo>
                    <a:pt x="2658993" y="619406"/>
                    <a:pt x="2656564" y="618596"/>
                    <a:pt x="2654945" y="616167"/>
                  </a:cubicBezTo>
                  <a:cubicBezTo>
                    <a:pt x="2646038" y="607261"/>
                    <a:pt x="2636322" y="598354"/>
                    <a:pt x="2627415" y="591877"/>
                  </a:cubicBezTo>
                  <a:cubicBezTo>
                    <a:pt x="2623367" y="588638"/>
                    <a:pt x="2622557" y="582971"/>
                    <a:pt x="2625796" y="578112"/>
                  </a:cubicBezTo>
                  <a:cubicBezTo>
                    <a:pt x="2629035" y="574064"/>
                    <a:pt x="2634703" y="573254"/>
                    <a:pt x="2639561" y="576493"/>
                  </a:cubicBezTo>
                  <a:cubicBezTo>
                    <a:pt x="2650087" y="584590"/>
                    <a:pt x="2659803" y="593496"/>
                    <a:pt x="2669519" y="603213"/>
                  </a:cubicBezTo>
                  <a:cubicBezTo>
                    <a:pt x="2673567" y="607261"/>
                    <a:pt x="2673567" y="612929"/>
                    <a:pt x="2669519" y="616977"/>
                  </a:cubicBezTo>
                  <a:cubicBezTo>
                    <a:pt x="2666280" y="618596"/>
                    <a:pt x="2663851" y="619406"/>
                    <a:pt x="2661422" y="619406"/>
                  </a:cubicBezTo>
                  <a:close/>
                  <a:moveTo>
                    <a:pt x="203230" y="599164"/>
                  </a:moveTo>
                  <a:cubicBezTo>
                    <a:pt x="199991" y="599164"/>
                    <a:pt x="195943" y="597545"/>
                    <a:pt x="194323" y="593496"/>
                  </a:cubicBezTo>
                  <a:cubicBezTo>
                    <a:pt x="191894" y="588638"/>
                    <a:pt x="193514" y="582971"/>
                    <a:pt x="198372" y="580542"/>
                  </a:cubicBezTo>
                  <a:cubicBezTo>
                    <a:pt x="209707" y="574874"/>
                    <a:pt x="222662" y="569206"/>
                    <a:pt x="234808" y="564348"/>
                  </a:cubicBezTo>
                  <a:cubicBezTo>
                    <a:pt x="239666" y="562728"/>
                    <a:pt x="245333" y="565157"/>
                    <a:pt x="246953" y="570015"/>
                  </a:cubicBezTo>
                  <a:cubicBezTo>
                    <a:pt x="248572" y="574874"/>
                    <a:pt x="246143" y="580542"/>
                    <a:pt x="241285" y="582161"/>
                  </a:cubicBezTo>
                  <a:cubicBezTo>
                    <a:pt x="229949" y="586209"/>
                    <a:pt x="217804" y="591877"/>
                    <a:pt x="207278" y="597545"/>
                  </a:cubicBezTo>
                  <a:cubicBezTo>
                    <a:pt x="205659" y="599164"/>
                    <a:pt x="204040" y="599164"/>
                    <a:pt x="203230" y="599164"/>
                  </a:cubicBezTo>
                  <a:close/>
                  <a:moveTo>
                    <a:pt x="2599887" y="573254"/>
                  </a:moveTo>
                  <a:cubicBezTo>
                    <a:pt x="2598267" y="573254"/>
                    <a:pt x="2596648" y="573254"/>
                    <a:pt x="2595028" y="572445"/>
                  </a:cubicBezTo>
                  <a:cubicBezTo>
                    <a:pt x="2584502" y="566777"/>
                    <a:pt x="2573167" y="561919"/>
                    <a:pt x="2561022" y="557061"/>
                  </a:cubicBezTo>
                  <a:cubicBezTo>
                    <a:pt x="2556164" y="555441"/>
                    <a:pt x="2553735" y="549773"/>
                    <a:pt x="2555354" y="544915"/>
                  </a:cubicBezTo>
                  <a:cubicBezTo>
                    <a:pt x="2556973" y="540058"/>
                    <a:pt x="2562641" y="537628"/>
                    <a:pt x="2567499" y="539248"/>
                  </a:cubicBezTo>
                  <a:cubicBezTo>
                    <a:pt x="2580454" y="544106"/>
                    <a:pt x="2592599" y="549773"/>
                    <a:pt x="2603935" y="555441"/>
                  </a:cubicBezTo>
                  <a:cubicBezTo>
                    <a:pt x="2608793" y="557870"/>
                    <a:pt x="2610412" y="563538"/>
                    <a:pt x="2607983" y="568396"/>
                  </a:cubicBezTo>
                  <a:cubicBezTo>
                    <a:pt x="2607173" y="570825"/>
                    <a:pt x="2603935" y="573254"/>
                    <a:pt x="2599887" y="573254"/>
                  </a:cubicBezTo>
                  <a:close/>
                  <a:moveTo>
                    <a:pt x="275292" y="572445"/>
                  </a:moveTo>
                  <a:cubicBezTo>
                    <a:pt x="271243" y="572445"/>
                    <a:pt x="267195" y="570015"/>
                    <a:pt x="265575" y="565157"/>
                  </a:cubicBezTo>
                  <a:cubicBezTo>
                    <a:pt x="263956" y="560300"/>
                    <a:pt x="267195" y="554632"/>
                    <a:pt x="272053" y="553012"/>
                  </a:cubicBezTo>
                  <a:cubicBezTo>
                    <a:pt x="276911" y="551393"/>
                    <a:pt x="280959" y="550583"/>
                    <a:pt x="285817" y="549773"/>
                  </a:cubicBezTo>
                  <a:lnTo>
                    <a:pt x="310108" y="544106"/>
                  </a:lnTo>
                  <a:cubicBezTo>
                    <a:pt x="314966" y="542486"/>
                    <a:pt x="320634" y="546535"/>
                    <a:pt x="321443" y="551393"/>
                  </a:cubicBezTo>
                  <a:cubicBezTo>
                    <a:pt x="322253" y="556251"/>
                    <a:pt x="319014" y="561919"/>
                    <a:pt x="314156" y="562728"/>
                  </a:cubicBezTo>
                  <a:lnTo>
                    <a:pt x="289866" y="568396"/>
                  </a:lnTo>
                  <a:cubicBezTo>
                    <a:pt x="285008" y="569206"/>
                    <a:pt x="280959" y="570825"/>
                    <a:pt x="276911" y="571635"/>
                  </a:cubicBezTo>
                  <a:cubicBezTo>
                    <a:pt x="276911" y="571635"/>
                    <a:pt x="276101" y="572445"/>
                    <a:pt x="275292" y="572445"/>
                  </a:cubicBezTo>
                  <a:close/>
                  <a:moveTo>
                    <a:pt x="342495" y="546535"/>
                  </a:moveTo>
                  <a:cubicBezTo>
                    <a:pt x="341685" y="546535"/>
                    <a:pt x="340876" y="546535"/>
                    <a:pt x="340066" y="546535"/>
                  </a:cubicBezTo>
                  <a:cubicBezTo>
                    <a:pt x="335208" y="544915"/>
                    <a:pt x="331969" y="540058"/>
                    <a:pt x="332779" y="535199"/>
                  </a:cubicBezTo>
                  <a:lnTo>
                    <a:pt x="342495" y="497954"/>
                  </a:lnTo>
                  <a:cubicBezTo>
                    <a:pt x="344115" y="493096"/>
                    <a:pt x="348973" y="489857"/>
                    <a:pt x="353831" y="490667"/>
                  </a:cubicBezTo>
                  <a:cubicBezTo>
                    <a:pt x="358689" y="492286"/>
                    <a:pt x="361927" y="497144"/>
                    <a:pt x="361118" y="502002"/>
                  </a:cubicBezTo>
                  <a:lnTo>
                    <a:pt x="351402" y="539248"/>
                  </a:lnTo>
                  <a:cubicBezTo>
                    <a:pt x="351402" y="544106"/>
                    <a:pt x="347353" y="546535"/>
                    <a:pt x="342495" y="546535"/>
                  </a:cubicBezTo>
                  <a:close/>
                  <a:moveTo>
                    <a:pt x="2528635" y="544106"/>
                  </a:moveTo>
                  <a:cubicBezTo>
                    <a:pt x="2527825" y="544106"/>
                    <a:pt x="2527015" y="544106"/>
                    <a:pt x="2526205" y="544106"/>
                  </a:cubicBezTo>
                  <a:cubicBezTo>
                    <a:pt x="2519728" y="542486"/>
                    <a:pt x="2514060" y="540867"/>
                    <a:pt x="2507583" y="539248"/>
                  </a:cubicBezTo>
                  <a:cubicBezTo>
                    <a:pt x="2504344" y="539248"/>
                    <a:pt x="2497866" y="538438"/>
                    <a:pt x="2490580" y="537628"/>
                  </a:cubicBezTo>
                  <a:cubicBezTo>
                    <a:pt x="2484912" y="536819"/>
                    <a:pt x="2481673" y="532770"/>
                    <a:pt x="2481673" y="527102"/>
                  </a:cubicBezTo>
                  <a:cubicBezTo>
                    <a:pt x="2482483" y="521434"/>
                    <a:pt x="2486531" y="518196"/>
                    <a:pt x="2492199" y="518196"/>
                  </a:cubicBezTo>
                  <a:cubicBezTo>
                    <a:pt x="2499486" y="519005"/>
                    <a:pt x="2506773" y="519815"/>
                    <a:pt x="2510822" y="519815"/>
                  </a:cubicBezTo>
                  <a:cubicBezTo>
                    <a:pt x="2518918" y="521434"/>
                    <a:pt x="2525396" y="523864"/>
                    <a:pt x="2531873" y="525483"/>
                  </a:cubicBezTo>
                  <a:cubicBezTo>
                    <a:pt x="2536731" y="527102"/>
                    <a:pt x="2539970" y="531961"/>
                    <a:pt x="2538350" y="537628"/>
                  </a:cubicBezTo>
                  <a:cubicBezTo>
                    <a:pt x="2536731" y="541676"/>
                    <a:pt x="2532683" y="544106"/>
                    <a:pt x="2528635" y="544106"/>
                  </a:cubicBezTo>
                  <a:close/>
                  <a:moveTo>
                    <a:pt x="2452524" y="533580"/>
                  </a:moveTo>
                  <a:cubicBezTo>
                    <a:pt x="2452524" y="533580"/>
                    <a:pt x="2451715" y="533580"/>
                    <a:pt x="2451715" y="533580"/>
                  </a:cubicBezTo>
                  <a:cubicBezTo>
                    <a:pt x="2433092" y="531151"/>
                    <a:pt x="2421757" y="529531"/>
                    <a:pt x="2412040" y="525483"/>
                  </a:cubicBezTo>
                  <a:cubicBezTo>
                    <a:pt x="2407182" y="523864"/>
                    <a:pt x="2403944" y="518196"/>
                    <a:pt x="2406372" y="513338"/>
                  </a:cubicBezTo>
                  <a:cubicBezTo>
                    <a:pt x="2407992" y="508480"/>
                    <a:pt x="2413660" y="505241"/>
                    <a:pt x="2418518" y="507670"/>
                  </a:cubicBezTo>
                  <a:cubicBezTo>
                    <a:pt x="2426615" y="510909"/>
                    <a:pt x="2437140" y="512528"/>
                    <a:pt x="2454144" y="514148"/>
                  </a:cubicBezTo>
                  <a:cubicBezTo>
                    <a:pt x="2459812" y="514957"/>
                    <a:pt x="2463050" y="519815"/>
                    <a:pt x="2462241" y="524673"/>
                  </a:cubicBezTo>
                  <a:cubicBezTo>
                    <a:pt x="2461431" y="529531"/>
                    <a:pt x="2457382" y="533580"/>
                    <a:pt x="2452524" y="533580"/>
                  </a:cubicBezTo>
                  <a:close/>
                  <a:moveTo>
                    <a:pt x="2382892" y="505241"/>
                  </a:moveTo>
                  <a:cubicBezTo>
                    <a:pt x="2380463" y="505241"/>
                    <a:pt x="2378034" y="504431"/>
                    <a:pt x="2376414" y="502812"/>
                  </a:cubicBezTo>
                  <a:lnTo>
                    <a:pt x="2365888" y="492286"/>
                  </a:lnTo>
                  <a:cubicBezTo>
                    <a:pt x="2365079" y="491477"/>
                    <a:pt x="2364269" y="490667"/>
                    <a:pt x="2364269" y="489857"/>
                  </a:cubicBezTo>
                  <a:lnTo>
                    <a:pt x="2354553" y="467996"/>
                  </a:lnTo>
                  <a:cubicBezTo>
                    <a:pt x="2352124" y="463138"/>
                    <a:pt x="2354553" y="457470"/>
                    <a:pt x="2359411" y="455041"/>
                  </a:cubicBezTo>
                  <a:cubicBezTo>
                    <a:pt x="2364269" y="452612"/>
                    <a:pt x="2369937" y="455041"/>
                    <a:pt x="2372366" y="459899"/>
                  </a:cubicBezTo>
                  <a:lnTo>
                    <a:pt x="2381273" y="480141"/>
                  </a:lnTo>
                  <a:lnTo>
                    <a:pt x="2390989" y="489857"/>
                  </a:lnTo>
                  <a:cubicBezTo>
                    <a:pt x="2395037" y="493906"/>
                    <a:pt x="2395037" y="499573"/>
                    <a:pt x="2390989" y="503622"/>
                  </a:cubicBezTo>
                  <a:cubicBezTo>
                    <a:pt x="2387750" y="504431"/>
                    <a:pt x="2385321" y="505241"/>
                    <a:pt x="2382892" y="505241"/>
                  </a:cubicBezTo>
                  <a:close/>
                  <a:moveTo>
                    <a:pt x="364357" y="472854"/>
                  </a:moveTo>
                  <a:cubicBezTo>
                    <a:pt x="362737" y="472854"/>
                    <a:pt x="361927" y="472854"/>
                    <a:pt x="360308" y="472044"/>
                  </a:cubicBezTo>
                  <a:cubicBezTo>
                    <a:pt x="355450" y="470425"/>
                    <a:pt x="353021" y="464757"/>
                    <a:pt x="354640" y="459089"/>
                  </a:cubicBezTo>
                  <a:cubicBezTo>
                    <a:pt x="359498" y="446944"/>
                    <a:pt x="365166" y="434799"/>
                    <a:pt x="372453" y="423463"/>
                  </a:cubicBezTo>
                  <a:cubicBezTo>
                    <a:pt x="374882" y="418605"/>
                    <a:pt x="381360" y="416986"/>
                    <a:pt x="385408" y="420224"/>
                  </a:cubicBezTo>
                  <a:cubicBezTo>
                    <a:pt x="390266" y="422654"/>
                    <a:pt x="391886" y="429131"/>
                    <a:pt x="388647" y="433179"/>
                  </a:cubicBezTo>
                  <a:cubicBezTo>
                    <a:pt x="382169" y="443705"/>
                    <a:pt x="376502" y="455041"/>
                    <a:pt x="372453" y="466376"/>
                  </a:cubicBezTo>
                  <a:cubicBezTo>
                    <a:pt x="371644" y="470425"/>
                    <a:pt x="367595" y="472854"/>
                    <a:pt x="364357" y="472854"/>
                  </a:cubicBezTo>
                  <a:close/>
                  <a:moveTo>
                    <a:pt x="2346456" y="438037"/>
                  </a:moveTo>
                  <a:cubicBezTo>
                    <a:pt x="2342408" y="438037"/>
                    <a:pt x="2339169" y="435608"/>
                    <a:pt x="2337550" y="432369"/>
                  </a:cubicBezTo>
                  <a:lnTo>
                    <a:pt x="2334311" y="425892"/>
                  </a:lnTo>
                  <a:cubicBezTo>
                    <a:pt x="2329453" y="417795"/>
                    <a:pt x="2323785" y="409699"/>
                    <a:pt x="2318118" y="401602"/>
                  </a:cubicBezTo>
                  <a:cubicBezTo>
                    <a:pt x="2314879" y="397553"/>
                    <a:pt x="2315688" y="391076"/>
                    <a:pt x="2320546" y="387837"/>
                  </a:cubicBezTo>
                  <a:cubicBezTo>
                    <a:pt x="2324595" y="384599"/>
                    <a:pt x="2331072" y="385408"/>
                    <a:pt x="2334311" y="390266"/>
                  </a:cubicBezTo>
                  <a:cubicBezTo>
                    <a:pt x="2340789" y="399173"/>
                    <a:pt x="2346456" y="408079"/>
                    <a:pt x="2352124" y="416986"/>
                  </a:cubicBezTo>
                  <a:lnTo>
                    <a:pt x="2355363" y="424273"/>
                  </a:lnTo>
                  <a:cubicBezTo>
                    <a:pt x="2357792" y="429131"/>
                    <a:pt x="2355363" y="434799"/>
                    <a:pt x="2350505" y="437228"/>
                  </a:cubicBezTo>
                  <a:cubicBezTo>
                    <a:pt x="2348885" y="437228"/>
                    <a:pt x="2347266" y="438037"/>
                    <a:pt x="2346456" y="438037"/>
                  </a:cubicBezTo>
                  <a:close/>
                  <a:moveTo>
                    <a:pt x="402411" y="406460"/>
                  </a:moveTo>
                  <a:cubicBezTo>
                    <a:pt x="399982" y="406460"/>
                    <a:pt x="398363" y="405650"/>
                    <a:pt x="396744" y="404841"/>
                  </a:cubicBezTo>
                  <a:cubicBezTo>
                    <a:pt x="392695" y="401602"/>
                    <a:pt x="391886" y="395124"/>
                    <a:pt x="395124" y="391076"/>
                  </a:cubicBezTo>
                  <a:cubicBezTo>
                    <a:pt x="403221" y="380550"/>
                    <a:pt x="412128" y="370834"/>
                    <a:pt x="421034" y="361118"/>
                  </a:cubicBezTo>
                  <a:cubicBezTo>
                    <a:pt x="425083" y="357069"/>
                    <a:pt x="430750" y="357069"/>
                    <a:pt x="434799" y="361118"/>
                  </a:cubicBezTo>
                  <a:cubicBezTo>
                    <a:pt x="438847" y="365166"/>
                    <a:pt x="438847" y="370834"/>
                    <a:pt x="434799" y="374882"/>
                  </a:cubicBezTo>
                  <a:cubicBezTo>
                    <a:pt x="425892" y="383789"/>
                    <a:pt x="417796" y="393505"/>
                    <a:pt x="410508" y="403221"/>
                  </a:cubicBezTo>
                  <a:cubicBezTo>
                    <a:pt x="408079" y="404841"/>
                    <a:pt x="405650" y="406460"/>
                    <a:pt x="402411" y="406460"/>
                  </a:cubicBezTo>
                  <a:close/>
                  <a:moveTo>
                    <a:pt x="2302733" y="374073"/>
                  </a:moveTo>
                  <a:cubicBezTo>
                    <a:pt x="2299494" y="374073"/>
                    <a:pt x="2297066" y="372453"/>
                    <a:pt x="2295446" y="370024"/>
                  </a:cubicBezTo>
                  <a:cubicBezTo>
                    <a:pt x="2289779" y="362737"/>
                    <a:pt x="2283301" y="354640"/>
                    <a:pt x="2276824" y="347353"/>
                  </a:cubicBezTo>
                  <a:lnTo>
                    <a:pt x="2275204" y="345734"/>
                  </a:lnTo>
                  <a:cubicBezTo>
                    <a:pt x="2273585" y="344115"/>
                    <a:pt x="2272775" y="342495"/>
                    <a:pt x="2271156" y="340876"/>
                  </a:cubicBezTo>
                  <a:cubicBezTo>
                    <a:pt x="2267917" y="336827"/>
                    <a:pt x="2267917" y="331159"/>
                    <a:pt x="2271966" y="327111"/>
                  </a:cubicBezTo>
                  <a:cubicBezTo>
                    <a:pt x="2276014" y="323873"/>
                    <a:pt x="2281682" y="323873"/>
                    <a:pt x="2285730" y="327921"/>
                  </a:cubicBezTo>
                  <a:cubicBezTo>
                    <a:pt x="2287349" y="329540"/>
                    <a:pt x="2288969" y="331969"/>
                    <a:pt x="2290588" y="333589"/>
                  </a:cubicBezTo>
                  <a:lnTo>
                    <a:pt x="2292208" y="335208"/>
                  </a:lnTo>
                  <a:cubicBezTo>
                    <a:pt x="2298685" y="343305"/>
                    <a:pt x="2304353" y="350592"/>
                    <a:pt x="2310830" y="357879"/>
                  </a:cubicBezTo>
                  <a:cubicBezTo>
                    <a:pt x="2314069" y="361928"/>
                    <a:pt x="2313259" y="368405"/>
                    <a:pt x="2309211" y="371643"/>
                  </a:cubicBezTo>
                  <a:cubicBezTo>
                    <a:pt x="2306782" y="373263"/>
                    <a:pt x="2305162" y="374073"/>
                    <a:pt x="2302733" y="374073"/>
                  </a:cubicBezTo>
                  <a:close/>
                  <a:moveTo>
                    <a:pt x="456660" y="350592"/>
                  </a:moveTo>
                  <a:cubicBezTo>
                    <a:pt x="454231" y="350592"/>
                    <a:pt x="450992" y="349782"/>
                    <a:pt x="449373" y="347353"/>
                  </a:cubicBezTo>
                  <a:cubicBezTo>
                    <a:pt x="446134" y="343305"/>
                    <a:pt x="446134" y="336827"/>
                    <a:pt x="450992" y="333589"/>
                  </a:cubicBezTo>
                  <a:cubicBezTo>
                    <a:pt x="460709" y="325492"/>
                    <a:pt x="471234" y="317395"/>
                    <a:pt x="482570" y="310108"/>
                  </a:cubicBezTo>
                  <a:cubicBezTo>
                    <a:pt x="486618" y="306869"/>
                    <a:pt x="493096" y="308488"/>
                    <a:pt x="496334" y="312537"/>
                  </a:cubicBezTo>
                  <a:cubicBezTo>
                    <a:pt x="499573" y="316585"/>
                    <a:pt x="497954" y="323063"/>
                    <a:pt x="493906" y="326301"/>
                  </a:cubicBezTo>
                  <a:cubicBezTo>
                    <a:pt x="483380" y="333589"/>
                    <a:pt x="473664" y="340876"/>
                    <a:pt x="463947" y="348972"/>
                  </a:cubicBezTo>
                  <a:cubicBezTo>
                    <a:pt x="460709" y="349782"/>
                    <a:pt x="458280" y="350592"/>
                    <a:pt x="456660" y="350592"/>
                  </a:cubicBezTo>
                  <a:close/>
                  <a:moveTo>
                    <a:pt x="2250914" y="317395"/>
                  </a:moveTo>
                  <a:cubicBezTo>
                    <a:pt x="2248485" y="317395"/>
                    <a:pt x="2246865" y="316585"/>
                    <a:pt x="2244436" y="314966"/>
                  </a:cubicBezTo>
                  <a:cubicBezTo>
                    <a:pt x="2235530" y="306869"/>
                    <a:pt x="2225004" y="299582"/>
                    <a:pt x="2214478" y="292295"/>
                  </a:cubicBezTo>
                  <a:cubicBezTo>
                    <a:pt x="2210430" y="289056"/>
                    <a:pt x="2208811" y="283388"/>
                    <a:pt x="2212049" y="278530"/>
                  </a:cubicBezTo>
                  <a:cubicBezTo>
                    <a:pt x="2215288" y="274482"/>
                    <a:pt x="2220956" y="272863"/>
                    <a:pt x="2225814" y="276101"/>
                  </a:cubicBezTo>
                  <a:cubicBezTo>
                    <a:pt x="2237149" y="283388"/>
                    <a:pt x="2247675" y="291485"/>
                    <a:pt x="2257391" y="299582"/>
                  </a:cubicBezTo>
                  <a:cubicBezTo>
                    <a:pt x="2261440" y="302820"/>
                    <a:pt x="2262249" y="309298"/>
                    <a:pt x="2258201" y="313347"/>
                  </a:cubicBezTo>
                  <a:cubicBezTo>
                    <a:pt x="2256581" y="315776"/>
                    <a:pt x="2253343" y="317395"/>
                    <a:pt x="2250914" y="317395"/>
                  </a:cubicBezTo>
                  <a:close/>
                  <a:moveTo>
                    <a:pt x="519815" y="307679"/>
                  </a:moveTo>
                  <a:cubicBezTo>
                    <a:pt x="516577" y="307679"/>
                    <a:pt x="513338" y="306059"/>
                    <a:pt x="511718" y="302820"/>
                  </a:cubicBezTo>
                  <a:cubicBezTo>
                    <a:pt x="509289" y="297963"/>
                    <a:pt x="510909" y="292295"/>
                    <a:pt x="515767" y="289866"/>
                  </a:cubicBezTo>
                  <a:cubicBezTo>
                    <a:pt x="527103" y="283388"/>
                    <a:pt x="539248" y="277721"/>
                    <a:pt x="551393" y="272053"/>
                  </a:cubicBezTo>
                  <a:cubicBezTo>
                    <a:pt x="556251" y="269624"/>
                    <a:pt x="561919" y="272053"/>
                    <a:pt x="564348" y="276911"/>
                  </a:cubicBezTo>
                  <a:cubicBezTo>
                    <a:pt x="566777" y="281769"/>
                    <a:pt x="564348" y="287437"/>
                    <a:pt x="559490" y="289866"/>
                  </a:cubicBezTo>
                  <a:cubicBezTo>
                    <a:pt x="548154" y="294724"/>
                    <a:pt x="536819" y="300392"/>
                    <a:pt x="525483" y="306869"/>
                  </a:cubicBezTo>
                  <a:cubicBezTo>
                    <a:pt x="523054" y="306869"/>
                    <a:pt x="521435" y="307679"/>
                    <a:pt x="519815" y="307679"/>
                  </a:cubicBezTo>
                  <a:close/>
                  <a:moveTo>
                    <a:pt x="1705998" y="283388"/>
                  </a:moveTo>
                  <a:cubicBezTo>
                    <a:pt x="1701950" y="283388"/>
                    <a:pt x="1697901" y="280960"/>
                    <a:pt x="1697092" y="276911"/>
                  </a:cubicBezTo>
                  <a:cubicBezTo>
                    <a:pt x="1695472" y="272053"/>
                    <a:pt x="1697901" y="266385"/>
                    <a:pt x="1703569" y="264766"/>
                  </a:cubicBezTo>
                  <a:lnTo>
                    <a:pt x="1740005" y="252621"/>
                  </a:lnTo>
                  <a:cubicBezTo>
                    <a:pt x="1744863" y="251001"/>
                    <a:pt x="1750531" y="253430"/>
                    <a:pt x="1752150" y="259098"/>
                  </a:cubicBezTo>
                  <a:cubicBezTo>
                    <a:pt x="1753770" y="263956"/>
                    <a:pt x="1751341" y="269624"/>
                    <a:pt x="1745673" y="271243"/>
                  </a:cubicBezTo>
                  <a:lnTo>
                    <a:pt x="1709237" y="283388"/>
                  </a:lnTo>
                  <a:cubicBezTo>
                    <a:pt x="1708427" y="283388"/>
                    <a:pt x="1706808" y="283388"/>
                    <a:pt x="1705998" y="283388"/>
                  </a:cubicBezTo>
                  <a:close/>
                  <a:moveTo>
                    <a:pt x="1675230" y="279340"/>
                  </a:moveTo>
                  <a:cubicBezTo>
                    <a:pt x="1671991" y="279340"/>
                    <a:pt x="1668753" y="277721"/>
                    <a:pt x="1667134" y="274482"/>
                  </a:cubicBezTo>
                  <a:lnTo>
                    <a:pt x="1646892" y="241285"/>
                  </a:lnTo>
                  <a:cubicBezTo>
                    <a:pt x="1644463" y="236427"/>
                    <a:pt x="1645272" y="230759"/>
                    <a:pt x="1650130" y="228330"/>
                  </a:cubicBezTo>
                  <a:cubicBezTo>
                    <a:pt x="1654988" y="225901"/>
                    <a:pt x="1660656" y="226711"/>
                    <a:pt x="1663085" y="231569"/>
                  </a:cubicBezTo>
                  <a:lnTo>
                    <a:pt x="1683327" y="264766"/>
                  </a:lnTo>
                  <a:cubicBezTo>
                    <a:pt x="1685756" y="269624"/>
                    <a:pt x="1684947" y="275292"/>
                    <a:pt x="1680088" y="277721"/>
                  </a:cubicBezTo>
                  <a:cubicBezTo>
                    <a:pt x="1679279" y="278530"/>
                    <a:pt x="1676850" y="279340"/>
                    <a:pt x="1675230" y="279340"/>
                  </a:cubicBezTo>
                  <a:close/>
                  <a:moveTo>
                    <a:pt x="590258" y="276101"/>
                  </a:moveTo>
                  <a:cubicBezTo>
                    <a:pt x="586209" y="276101"/>
                    <a:pt x="582161" y="273672"/>
                    <a:pt x="581351" y="269624"/>
                  </a:cubicBezTo>
                  <a:cubicBezTo>
                    <a:pt x="579732" y="264766"/>
                    <a:pt x="582161" y="259098"/>
                    <a:pt x="587019" y="257479"/>
                  </a:cubicBezTo>
                  <a:cubicBezTo>
                    <a:pt x="599164" y="253430"/>
                    <a:pt x="610500" y="250191"/>
                    <a:pt x="622645" y="246953"/>
                  </a:cubicBezTo>
                  <a:lnTo>
                    <a:pt x="625074" y="246143"/>
                  </a:lnTo>
                  <a:cubicBezTo>
                    <a:pt x="629932" y="244524"/>
                    <a:pt x="635600" y="247762"/>
                    <a:pt x="636410" y="253430"/>
                  </a:cubicBezTo>
                  <a:cubicBezTo>
                    <a:pt x="638029" y="258288"/>
                    <a:pt x="634790" y="263956"/>
                    <a:pt x="629122" y="264766"/>
                  </a:cubicBezTo>
                  <a:lnTo>
                    <a:pt x="627503" y="265575"/>
                  </a:lnTo>
                  <a:cubicBezTo>
                    <a:pt x="616167" y="268814"/>
                    <a:pt x="604022" y="272053"/>
                    <a:pt x="593496" y="275292"/>
                  </a:cubicBezTo>
                  <a:cubicBezTo>
                    <a:pt x="592687" y="276101"/>
                    <a:pt x="591067" y="276101"/>
                    <a:pt x="590258" y="276101"/>
                  </a:cubicBezTo>
                  <a:close/>
                  <a:moveTo>
                    <a:pt x="2186949" y="274482"/>
                  </a:moveTo>
                  <a:cubicBezTo>
                    <a:pt x="2185330" y="274482"/>
                    <a:pt x="2183710" y="274482"/>
                    <a:pt x="2182091" y="273672"/>
                  </a:cubicBezTo>
                  <a:cubicBezTo>
                    <a:pt x="2171565" y="268004"/>
                    <a:pt x="2159420" y="262336"/>
                    <a:pt x="2148084" y="256669"/>
                  </a:cubicBezTo>
                  <a:cubicBezTo>
                    <a:pt x="2143226" y="254240"/>
                    <a:pt x="2140797" y="248572"/>
                    <a:pt x="2143226" y="243714"/>
                  </a:cubicBezTo>
                  <a:cubicBezTo>
                    <a:pt x="2145655" y="238856"/>
                    <a:pt x="2151323" y="236427"/>
                    <a:pt x="2156181" y="238856"/>
                  </a:cubicBezTo>
                  <a:cubicBezTo>
                    <a:pt x="2168327" y="244524"/>
                    <a:pt x="2180472" y="250191"/>
                    <a:pt x="2191807" y="255859"/>
                  </a:cubicBezTo>
                  <a:cubicBezTo>
                    <a:pt x="2196665" y="258288"/>
                    <a:pt x="2198284" y="263956"/>
                    <a:pt x="2195855" y="268814"/>
                  </a:cubicBezTo>
                  <a:cubicBezTo>
                    <a:pt x="2193426" y="272053"/>
                    <a:pt x="2190188" y="274482"/>
                    <a:pt x="2186949" y="274482"/>
                  </a:cubicBezTo>
                  <a:close/>
                  <a:moveTo>
                    <a:pt x="780533" y="263146"/>
                  </a:moveTo>
                  <a:cubicBezTo>
                    <a:pt x="780533" y="263146"/>
                    <a:pt x="780533" y="263146"/>
                    <a:pt x="780533" y="263146"/>
                  </a:cubicBezTo>
                  <a:cubicBezTo>
                    <a:pt x="768387" y="262336"/>
                    <a:pt x="755433" y="260717"/>
                    <a:pt x="740858" y="259098"/>
                  </a:cubicBezTo>
                  <a:cubicBezTo>
                    <a:pt x="735191" y="258288"/>
                    <a:pt x="731952" y="253430"/>
                    <a:pt x="732761" y="247762"/>
                  </a:cubicBezTo>
                  <a:cubicBezTo>
                    <a:pt x="733571" y="242094"/>
                    <a:pt x="738429" y="238856"/>
                    <a:pt x="744097" y="239665"/>
                  </a:cubicBezTo>
                  <a:cubicBezTo>
                    <a:pt x="758671" y="242094"/>
                    <a:pt x="770816" y="242904"/>
                    <a:pt x="781342" y="243714"/>
                  </a:cubicBezTo>
                  <a:cubicBezTo>
                    <a:pt x="787010" y="243714"/>
                    <a:pt x="791058" y="248572"/>
                    <a:pt x="790249" y="254240"/>
                  </a:cubicBezTo>
                  <a:cubicBezTo>
                    <a:pt x="790249" y="259098"/>
                    <a:pt x="785391" y="263146"/>
                    <a:pt x="780533" y="263146"/>
                  </a:cubicBezTo>
                  <a:close/>
                  <a:moveTo>
                    <a:pt x="819397" y="262336"/>
                  </a:moveTo>
                  <a:cubicBezTo>
                    <a:pt x="814539" y="262336"/>
                    <a:pt x="810491" y="259098"/>
                    <a:pt x="809681" y="254240"/>
                  </a:cubicBezTo>
                  <a:cubicBezTo>
                    <a:pt x="808871" y="249382"/>
                    <a:pt x="812110" y="243714"/>
                    <a:pt x="817778" y="242904"/>
                  </a:cubicBezTo>
                  <a:cubicBezTo>
                    <a:pt x="829114" y="241285"/>
                    <a:pt x="838830" y="237237"/>
                    <a:pt x="848546" y="229140"/>
                  </a:cubicBezTo>
                  <a:cubicBezTo>
                    <a:pt x="852594" y="225901"/>
                    <a:pt x="859072" y="226711"/>
                    <a:pt x="862310" y="231569"/>
                  </a:cubicBezTo>
                  <a:cubicBezTo>
                    <a:pt x="865549" y="235617"/>
                    <a:pt x="864740" y="242094"/>
                    <a:pt x="859881" y="245333"/>
                  </a:cubicBezTo>
                  <a:cubicBezTo>
                    <a:pt x="846927" y="255050"/>
                    <a:pt x="835591" y="259907"/>
                    <a:pt x="821017" y="262336"/>
                  </a:cubicBezTo>
                  <a:cubicBezTo>
                    <a:pt x="820207" y="262336"/>
                    <a:pt x="819397" y="262336"/>
                    <a:pt x="819397" y="262336"/>
                  </a:cubicBezTo>
                  <a:close/>
                  <a:moveTo>
                    <a:pt x="665558" y="258288"/>
                  </a:moveTo>
                  <a:cubicBezTo>
                    <a:pt x="660700" y="258288"/>
                    <a:pt x="656652" y="255050"/>
                    <a:pt x="655842" y="250191"/>
                  </a:cubicBezTo>
                  <a:cubicBezTo>
                    <a:pt x="655032" y="244524"/>
                    <a:pt x="659080" y="240475"/>
                    <a:pt x="663939" y="239665"/>
                  </a:cubicBezTo>
                  <a:cubicBezTo>
                    <a:pt x="677703" y="238046"/>
                    <a:pt x="691468" y="237237"/>
                    <a:pt x="703613" y="237237"/>
                  </a:cubicBezTo>
                  <a:cubicBezTo>
                    <a:pt x="709281" y="236427"/>
                    <a:pt x="713329" y="241285"/>
                    <a:pt x="713329" y="246953"/>
                  </a:cubicBezTo>
                  <a:cubicBezTo>
                    <a:pt x="713329" y="252621"/>
                    <a:pt x="709281" y="256669"/>
                    <a:pt x="703613" y="256669"/>
                  </a:cubicBezTo>
                  <a:cubicBezTo>
                    <a:pt x="691468" y="256669"/>
                    <a:pt x="679323" y="257479"/>
                    <a:pt x="666368" y="259098"/>
                  </a:cubicBezTo>
                  <a:cubicBezTo>
                    <a:pt x="666368" y="258288"/>
                    <a:pt x="665558" y="258288"/>
                    <a:pt x="665558" y="258288"/>
                  </a:cubicBezTo>
                  <a:close/>
                  <a:moveTo>
                    <a:pt x="1777250" y="255050"/>
                  </a:moveTo>
                  <a:cubicBezTo>
                    <a:pt x="1774012" y="255050"/>
                    <a:pt x="1770773" y="253430"/>
                    <a:pt x="1769153" y="251001"/>
                  </a:cubicBezTo>
                  <a:cubicBezTo>
                    <a:pt x="1765915" y="246953"/>
                    <a:pt x="1767534" y="240475"/>
                    <a:pt x="1771583" y="237237"/>
                  </a:cubicBezTo>
                  <a:cubicBezTo>
                    <a:pt x="1778060" y="232379"/>
                    <a:pt x="1790205" y="228330"/>
                    <a:pt x="1810447" y="222662"/>
                  </a:cubicBezTo>
                  <a:cubicBezTo>
                    <a:pt x="1815305" y="221043"/>
                    <a:pt x="1820973" y="224282"/>
                    <a:pt x="1822592" y="229140"/>
                  </a:cubicBezTo>
                  <a:cubicBezTo>
                    <a:pt x="1824212" y="233998"/>
                    <a:pt x="1820973" y="239665"/>
                    <a:pt x="1816115" y="241285"/>
                  </a:cubicBezTo>
                  <a:cubicBezTo>
                    <a:pt x="1798302" y="246143"/>
                    <a:pt x="1787776" y="250191"/>
                    <a:pt x="1782918" y="253430"/>
                  </a:cubicBezTo>
                  <a:cubicBezTo>
                    <a:pt x="1781298" y="255050"/>
                    <a:pt x="1778870" y="255050"/>
                    <a:pt x="1777250" y="255050"/>
                  </a:cubicBezTo>
                  <a:close/>
                  <a:moveTo>
                    <a:pt x="2116507" y="242904"/>
                  </a:moveTo>
                  <a:cubicBezTo>
                    <a:pt x="2115697" y="242904"/>
                    <a:pt x="2114078" y="242904"/>
                    <a:pt x="2113268" y="242094"/>
                  </a:cubicBezTo>
                  <a:cubicBezTo>
                    <a:pt x="2101123" y="238046"/>
                    <a:pt x="2088977" y="233998"/>
                    <a:pt x="2076832" y="230759"/>
                  </a:cubicBezTo>
                  <a:cubicBezTo>
                    <a:pt x="2071974" y="229140"/>
                    <a:pt x="2068735" y="224282"/>
                    <a:pt x="2069545" y="218614"/>
                  </a:cubicBezTo>
                  <a:cubicBezTo>
                    <a:pt x="2071165" y="213756"/>
                    <a:pt x="2076023" y="210517"/>
                    <a:pt x="2081690" y="211327"/>
                  </a:cubicBezTo>
                  <a:cubicBezTo>
                    <a:pt x="2094645" y="214566"/>
                    <a:pt x="2106790" y="218614"/>
                    <a:pt x="2118936" y="222662"/>
                  </a:cubicBezTo>
                  <a:cubicBezTo>
                    <a:pt x="2123794" y="224282"/>
                    <a:pt x="2126223" y="229949"/>
                    <a:pt x="2124604" y="234808"/>
                  </a:cubicBezTo>
                  <a:cubicBezTo>
                    <a:pt x="2123794" y="240475"/>
                    <a:pt x="2120555" y="242904"/>
                    <a:pt x="2116507" y="242904"/>
                  </a:cubicBezTo>
                  <a:close/>
                  <a:moveTo>
                    <a:pt x="1850931" y="231569"/>
                  </a:moveTo>
                  <a:cubicBezTo>
                    <a:pt x="1846883" y="231569"/>
                    <a:pt x="1842835" y="229140"/>
                    <a:pt x="1841215" y="224282"/>
                  </a:cubicBezTo>
                  <a:cubicBezTo>
                    <a:pt x="1839596" y="219423"/>
                    <a:pt x="1842835" y="213756"/>
                    <a:pt x="1847692" y="212137"/>
                  </a:cubicBezTo>
                  <a:lnTo>
                    <a:pt x="1852551" y="210517"/>
                  </a:lnTo>
                  <a:cubicBezTo>
                    <a:pt x="1863077" y="207278"/>
                    <a:pt x="1874412" y="204849"/>
                    <a:pt x="1885748" y="203230"/>
                  </a:cubicBezTo>
                  <a:cubicBezTo>
                    <a:pt x="1891415" y="202420"/>
                    <a:pt x="1896273" y="205659"/>
                    <a:pt x="1897083" y="211327"/>
                  </a:cubicBezTo>
                  <a:cubicBezTo>
                    <a:pt x="1897893" y="216185"/>
                    <a:pt x="1894654" y="221852"/>
                    <a:pt x="1888986" y="222662"/>
                  </a:cubicBezTo>
                  <a:cubicBezTo>
                    <a:pt x="1878460" y="224282"/>
                    <a:pt x="1867934" y="226711"/>
                    <a:pt x="1857409" y="229949"/>
                  </a:cubicBezTo>
                  <a:lnTo>
                    <a:pt x="1851741" y="231569"/>
                  </a:lnTo>
                  <a:cubicBezTo>
                    <a:pt x="1852551" y="231569"/>
                    <a:pt x="1851741" y="231569"/>
                    <a:pt x="1850931" y="231569"/>
                  </a:cubicBezTo>
                  <a:close/>
                  <a:moveTo>
                    <a:pt x="2042016" y="223472"/>
                  </a:moveTo>
                  <a:cubicBezTo>
                    <a:pt x="2041206" y="223472"/>
                    <a:pt x="2041206" y="223472"/>
                    <a:pt x="2040396" y="223472"/>
                  </a:cubicBezTo>
                  <a:cubicBezTo>
                    <a:pt x="2028251" y="221043"/>
                    <a:pt x="2015297" y="219423"/>
                    <a:pt x="2003151" y="218614"/>
                  </a:cubicBezTo>
                  <a:cubicBezTo>
                    <a:pt x="1997483" y="217804"/>
                    <a:pt x="1994245" y="213756"/>
                    <a:pt x="1994245" y="208088"/>
                  </a:cubicBezTo>
                  <a:cubicBezTo>
                    <a:pt x="1994245" y="202420"/>
                    <a:pt x="1999103" y="198372"/>
                    <a:pt x="2004771" y="199181"/>
                  </a:cubicBezTo>
                  <a:cubicBezTo>
                    <a:pt x="2017725" y="200801"/>
                    <a:pt x="2030681" y="202420"/>
                    <a:pt x="2043635" y="204849"/>
                  </a:cubicBezTo>
                  <a:cubicBezTo>
                    <a:pt x="2048493" y="205659"/>
                    <a:pt x="2052542" y="210517"/>
                    <a:pt x="2051732" y="216185"/>
                  </a:cubicBezTo>
                  <a:cubicBezTo>
                    <a:pt x="2050113" y="220233"/>
                    <a:pt x="2046064" y="223472"/>
                    <a:pt x="2042016" y="223472"/>
                  </a:cubicBezTo>
                  <a:close/>
                  <a:moveTo>
                    <a:pt x="880123" y="218614"/>
                  </a:moveTo>
                  <a:cubicBezTo>
                    <a:pt x="878504" y="218614"/>
                    <a:pt x="876075" y="217804"/>
                    <a:pt x="874455" y="216994"/>
                  </a:cubicBezTo>
                  <a:cubicBezTo>
                    <a:pt x="870407" y="213756"/>
                    <a:pt x="868788" y="208088"/>
                    <a:pt x="872027" y="203230"/>
                  </a:cubicBezTo>
                  <a:lnTo>
                    <a:pt x="888220" y="180559"/>
                  </a:lnTo>
                  <a:lnTo>
                    <a:pt x="895507" y="171653"/>
                  </a:lnTo>
                  <a:cubicBezTo>
                    <a:pt x="898746" y="167604"/>
                    <a:pt x="905224" y="166794"/>
                    <a:pt x="909272" y="170843"/>
                  </a:cubicBezTo>
                  <a:cubicBezTo>
                    <a:pt x="913321" y="174081"/>
                    <a:pt x="914130" y="180559"/>
                    <a:pt x="910082" y="184607"/>
                  </a:cubicBezTo>
                  <a:lnTo>
                    <a:pt x="902794" y="192704"/>
                  </a:lnTo>
                  <a:lnTo>
                    <a:pt x="887411" y="214566"/>
                  </a:lnTo>
                  <a:cubicBezTo>
                    <a:pt x="885791" y="216994"/>
                    <a:pt x="882552" y="218614"/>
                    <a:pt x="880123" y="218614"/>
                  </a:cubicBezTo>
                  <a:close/>
                  <a:moveTo>
                    <a:pt x="1926232" y="217804"/>
                  </a:moveTo>
                  <a:cubicBezTo>
                    <a:pt x="1921374" y="217804"/>
                    <a:pt x="1917325" y="213756"/>
                    <a:pt x="1916515" y="208898"/>
                  </a:cubicBezTo>
                  <a:cubicBezTo>
                    <a:pt x="1915706" y="203230"/>
                    <a:pt x="1919754" y="199181"/>
                    <a:pt x="1925422" y="198372"/>
                  </a:cubicBezTo>
                  <a:cubicBezTo>
                    <a:pt x="1937567" y="197562"/>
                    <a:pt x="1949713" y="196752"/>
                    <a:pt x="1961858" y="196752"/>
                  </a:cubicBezTo>
                  <a:lnTo>
                    <a:pt x="1964287" y="196752"/>
                  </a:lnTo>
                  <a:cubicBezTo>
                    <a:pt x="1969955" y="196752"/>
                    <a:pt x="1974003" y="200801"/>
                    <a:pt x="1974003" y="206469"/>
                  </a:cubicBezTo>
                  <a:cubicBezTo>
                    <a:pt x="1974003" y="212137"/>
                    <a:pt x="1969955" y="216185"/>
                    <a:pt x="1964287" y="216185"/>
                  </a:cubicBezTo>
                  <a:cubicBezTo>
                    <a:pt x="1964287" y="216185"/>
                    <a:pt x="1964287" y="216185"/>
                    <a:pt x="1964287" y="216185"/>
                  </a:cubicBezTo>
                  <a:lnTo>
                    <a:pt x="1961858" y="216185"/>
                  </a:lnTo>
                  <a:cubicBezTo>
                    <a:pt x="1949713" y="216185"/>
                    <a:pt x="1938377" y="216994"/>
                    <a:pt x="1927041" y="217804"/>
                  </a:cubicBezTo>
                  <a:cubicBezTo>
                    <a:pt x="1927041" y="217804"/>
                    <a:pt x="1927041" y="217804"/>
                    <a:pt x="1926232" y="217804"/>
                  </a:cubicBezTo>
                  <a:close/>
                  <a:moveTo>
                    <a:pt x="1634746" y="213756"/>
                  </a:moveTo>
                  <a:cubicBezTo>
                    <a:pt x="1631507" y="213756"/>
                    <a:pt x="1628269" y="212137"/>
                    <a:pt x="1626650" y="209707"/>
                  </a:cubicBezTo>
                  <a:cubicBezTo>
                    <a:pt x="1619362" y="199181"/>
                    <a:pt x="1612075" y="189465"/>
                    <a:pt x="1603979" y="179749"/>
                  </a:cubicBezTo>
                  <a:cubicBezTo>
                    <a:pt x="1600740" y="175701"/>
                    <a:pt x="1601550" y="169223"/>
                    <a:pt x="1605598" y="165985"/>
                  </a:cubicBezTo>
                  <a:cubicBezTo>
                    <a:pt x="1609646" y="162746"/>
                    <a:pt x="1616124" y="163556"/>
                    <a:pt x="1619362" y="167604"/>
                  </a:cubicBezTo>
                  <a:cubicBezTo>
                    <a:pt x="1627459" y="178130"/>
                    <a:pt x="1635556" y="188656"/>
                    <a:pt x="1642843" y="199181"/>
                  </a:cubicBezTo>
                  <a:cubicBezTo>
                    <a:pt x="1646082" y="203230"/>
                    <a:pt x="1644463" y="209707"/>
                    <a:pt x="1640414" y="212946"/>
                  </a:cubicBezTo>
                  <a:cubicBezTo>
                    <a:pt x="1638795" y="212946"/>
                    <a:pt x="1636366" y="213756"/>
                    <a:pt x="1634746" y="213756"/>
                  </a:cubicBezTo>
                  <a:close/>
                  <a:moveTo>
                    <a:pt x="927895" y="157888"/>
                  </a:moveTo>
                  <a:cubicBezTo>
                    <a:pt x="925466" y="157888"/>
                    <a:pt x="923846" y="157078"/>
                    <a:pt x="921417" y="155459"/>
                  </a:cubicBezTo>
                  <a:cubicBezTo>
                    <a:pt x="917369" y="152220"/>
                    <a:pt x="916559" y="145743"/>
                    <a:pt x="920607" y="141694"/>
                  </a:cubicBezTo>
                  <a:lnTo>
                    <a:pt x="926275" y="135217"/>
                  </a:lnTo>
                  <a:cubicBezTo>
                    <a:pt x="931943" y="127930"/>
                    <a:pt x="940040" y="119833"/>
                    <a:pt x="948137" y="112545"/>
                  </a:cubicBezTo>
                  <a:cubicBezTo>
                    <a:pt x="952185" y="109307"/>
                    <a:pt x="957853" y="109307"/>
                    <a:pt x="961901" y="113355"/>
                  </a:cubicBezTo>
                  <a:cubicBezTo>
                    <a:pt x="965140" y="117404"/>
                    <a:pt x="965140" y="123072"/>
                    <a:pt x="961091" y="127120"/>
                  </a:cubicBezTo>
                  <a:cubicBezTo>
                    <a:pt x="952995" y="134407"/>
                    <a:pt x="946517" y="140884"/>
                    <a:pt x="940849" y="147362"/>
                  </a:cubicBezTo>
                  <a:lnTo>
                    <a:pt x="935182" y="153839"/>
                  </a:lnTo>
                  <a:cubicBezTo>
                    <a:pt x="932753" y="157078"/>
                    <a:pt x="930324" y="157888"/>
                    <a:pt x="927895" y="157888"/>
                  </a:cubicBezTo>
                  <a:close/>
                  <a:moveTo>
                    <a:pt x="1586165" y="153839"/>
                  </a:moveTo>
                  <a:cubicBezTo>
                    <a:pt x="1583737" y="153839"/>
                    <a:pt x="1581308" y="153029"/>
                    <a:pt x="1578878" y="150601"/>
                  </a:cubicBezTo>
                  <a:cubicBezTo>
                    <a:pt x="1569972" y="141694"/>
                    <a:pt x="1561066" y="132787"/>
                    <a:pt x="1551349" y="124691"/>
                  </a:cubicBezTo>
                  <a:cubicBezTo>
                    <a:pt x="1547301" y="121452"/>
                    <a:pt x="1547301" y="114975"/>
                    <a:pt x="1550539" y="110926"/>
                  </a:cubicBezTo>
                  <a:cubicBezTo>
                    <a:pt x="1553778" y="106878"/>
                    <a:pt x="1560256" y="106878"/>
                    <a:pt x="1564304" y="110116"/>
                  </a:cubicBezTo>
                  <a:cubicBezTo>
                    <a:pt x="1574020" y="119023"/>
                    <a:pt x="1583737" y="127930"/>
                    <a:pt x="1592643" y="137646"/>
                  </a:cubicBezTo>
                  <a:cubicBezTo>
                    <a:pt x="1596691" y="141694"/>
                    <a:pt x="1595882" y="147362"/>
                    <a:pt x="1592643" y="151410"/>
                  </a:cubicBezTo>
                  <a:cubicBezTo>
                    <a:pt x="1591023" y="153029"/>
                    <a:pt x="1588594" y="153839"/>
                    <a:pt x="1586165" y="153839"/>
                  </a:cubicBezTo>
                  <a:close/>
                  <a:moveTo>
                    <a:pt x="984572" y="106068"/>
                  </a:moveTo>
                  <a:cubicBezTo>
                    <a:pt x="981333" y="106068"/>
                    <a:pt x="978905" y="104449"/>
                    <a:pt x="976476" y="102020"/>
                  </a:cubicBezTo>
                  <a:cubicBezTo>
                    <a:pt x="973237" y="97971"/>
                    <a:pt x="974856" y="91494"/>
                    <a:pt x="978905" y="88255"/>
                  </a:cubicBezTo>
                  <a:cubicBezTo>
                    <a:pt x="989430" y="80968"/>
                    <a:pt x="1000766" y="73681"/>
                    <a:pt x="1012101" y="67203"/>
                  </a:cubicBezTo>
                  <a:cubicBezTo>
                    <a:pt x="1016960" y="64775"/>
                    <a:pt x="1022628" y="66394"/>
                    <a:pt x="1025056" y="70442"/>
                  </a:cubicBezTo>
                  <a:cubicBezTo>
                    <a:pt x="1027485" y="75300"/>
                    <a:pt x="1025866" y="80968"/>
                    <a:pt x="1021818" y="83397"/>
                  </a:cubicBezTo>
                  <a:cubicBezTo>
                    <a:pt x="1010482" y="89874"/>
                    <a:pt x="999956" y="97162"/>
                    <a:pt x="990240" y="103639"/>
                  </a:cubicBezTo>
                  <a:cubicBezTo>
                    <a:pt x="988621" y="106068"/>
                    <a:pt x="986192" y="106068"/>
                    <a:pt x="984572" y="106068"/>
                  </a:cubicBezTo>
                  <a:close/>
                  <a:moveTo>
                    <a:pt x="1527868" y="102830"/>
                  </a:moveTo>
                  <a:cubicBezTo>
                    <a:pt x="1526249" y="102830"/>
                    <a:pt x="1523820" y="102020"/>
                    <a:pt x="1522200" y="101210"/>
                  </a:cubicBezTo>
                  <a:cubicBezTo>
                    <a:pt x="1511675" y="93923"/>
                    <a:pt x="1501149" y="86636"/>
                    <a:pt x="1490623" y="80158"/>
                  </a:cubicBezTo>
                  <a:cubicBezTo>
                    <a:pt x="1485765" y="77729"/>
                    <a:pt x="1484955" y="71252"/>
                    <a:pt x="1487384" y="67203"/>
                  </a:cubicBezTo>
                  <a:cubicBezTo>
                    <a:pt x="1489813" y="62346"/>
                    <a:pt x="1496291" y="60726"/>
                    <a:pt x="1500339" y="63965"/>
                  </a:cubicBezTo>
                  <a:cubicBezTo>
                    <a:pt x="1511675" y="70442"/>
                    <a:pt x="1523010" y="77729"/>
                    <a:pt x="1533536" y="85826"/>
                  </a:cubicBezTo>
                  <a:cubicBezTo>
                    <a:pt x="1537585" y="89065"/>
                    <a:pt x="1538394" y="94733"/>
                    <a:pt x="1535965" y="99591"/>
                  </a:cubicBezTo>
                  <a:cubicBezTo>
                    <a:pt x="1533536" y="102020"/>
                    <a:pt x="1531107" y="102830"/>
                    <a:pt x="1527868" y="102830"/>
                  </a:cubicBezTo>
                  <a:close/>
                  <a:moveTo>
                    <a:pt x="1050966" y="68013"/>
                  </a:moveTo>
                  <a:cubicBezTo>
                    <a:pt x="1047727" y="68013"/>
                    <a:pt x="1043679" y="66394"/>
                    <a:pt x="1042060" y="62346"/>
                  </a:cubicBezTo>
                  <a:cubicBezTo>
                    <a:pt x="1039631" y="57487"/>
                    <a:pt x="1042060" y="51819"/>
                    <a:pt x="1046108" y="49390"/>
                  </a:cubicBezTo>
                  <a:cubicBezTo>
                    <a:pt x="1057444" y="43722"/>
                    <a:pt x="1069589" y="38055"/>
                    <a:pt x="1081734" y="33197"/>
                  </a:cubicBezTo>
                  <a:cubicBezTo>
                    <a:pt x="1086592" y="30768"/>
                    <a:pt x="1092260" y="33197"/>
                    <a:pt x="1094689" y="38055"/>
                  </a:cubicBezTo>
                  <a:cubicBezTo>
                    <a:pt x="1097118" y="42913"/>
                    <a:pt x="1094689" y="48581"/>
                    <a:pt x="1089831" y="51010"/>
                  </a:cubicBezTo>
                  <a:cubicBezTo>
                    <a:pt x="1077686" y="55868"/>
                    <a:pt x="1066350" y="61536"/>
                    <a:pt x="1055015" y="66394"/>
                  </a:cubicBezTo>
                  <a:cubicBezTo>
                    <a:pt x="1054205" y="67203"/>
                    <a:pt x="1052585" y="68013"/>
                    <a:pt x="1050966" y="68013"/>
                  </a:cubicBezTo>
                  <a:close/>
                  <a:moveTo>
                    <a:pt x="1461474" y="63155"/>
                  </a:moveTo>
                  <a:cubicBezTo>
                    <a:pt x="1459855" y="63155"/>
                    <a:pt x="1458236" y="63155"/>
                    <a:pt x="1457426" y="62346"/>
                  </a:cubicBezTo>
                  <a:cubicBezTo>
                    <a:pt x="1446091" y="56678"/>
                    <a:pt x="1434755" y="51819"/>
                    <a:pt x="1422610" y="47771"/>
                  </a:cubicBezTo>
                  <a:cubicBezTo>
                    <a:pt x="1417752" y="46152"/>
                    <a:pt x="1415323" y="40484"/>
                    <a:pt x="1416942" y="35626"/>
                  </a:cubicBezTo>
                  <a:cubicBezTo>
                    <a:pt x="1418561" y="30768"/>
                    <a:pt x="1424229" y="28339"/>
                    <a:pt x="1429087" y="29958"/>
                  </a:cubicBezTo>
                  <a:cubicBezTo>
                    <a:pt x="1441232" y="34816"/>
                    <a:pt x="1453378" y="39674"/>
                    <a:pt x="1465523" y="45342"/>
                  </a:cubicBezTo>
                  <a:cubicBezTo>
                    <a:pt x="1470381" y="47771"/>
                    <a:pt x="1472001" y="53439"/>
                    <a:pt x="1470381" y="58297"/>
                  </a:cubicBezTo>
                  <a:cubicBezTo>
                    <a:pt x="1468762" y="61536"/>
                    <a:pt x="1465523" y="63155"/>
                    <a:pt x="1461474" y="63155"/>
                  </a:cubicBezTo>
                  <a:close/>
                  <a:moveTo>
                    <a:pt x="1123028" y="38865"/>
                  </a:moveTo>
                  <a:cubicBezTo>
                    <a:pt x="1118979" y="38865"/>
                    <a:pt x="1114931" y="36436"/>
                    <a:pt x="1114121" y="31577"/>
                  </a:cubicBezTo>
                  <a:cubicBezTo>
                    <a:pt x="1112502" y="26719"/>
                    <a:pt x="1115741" y="21052"/>
                    <a:pt x="1120599" y="19432"/>
                  </a:cubicBezTo>
                  <a:cubicBezTo>
                    <a:pt x="1131935" y="16194"/>
                    <a:pt x="1144080" y="13765"/>
                    <a:pt x="1158654" y="10526"/>
                  </a:cubicBezTo>
                  <a:cubicBezTo>
                    <a:pt x="1163512" y="9716"/>
                    <a:pt x="1169180" y="12955"/>
                    <a:pt x="1169989" y="17813"/>
                  </a:cubicBezTo>
                  <a:cubicBezTo>
                    <a:pt x="1170799" y="22671"/>
                    <a:pt x="1167560" y="28339"/>
                    <a:pt x="1162702" y="29148"/>
                  </a:cubicBezTo>
                  <a:cubicBezTo>
                    <a:pt x="1148128" y="32387"/>
                    <a:pt x="1135983" y="34816"/>
                    <a:pt x="1125457" y="38055"/>
                  </a:cubicBezTo>
                  <a:cubicBezTo>
                    <a:pt x="1124647" y="38865"/>
                    <a:pt x="1123838" y="38865"/>
                    <a:pt x="1123028" y="38865"/>
                  </a:cubicBezTo>
                  <a:close/>
                  <a:moveTo>
                    <a:pt x="1389413" y="36436"/>
                  </a:moveTo>
                  <a:cubicBezTo>
                    <a:pt x="1388603" y="36436"/>
                    <a:pt x="1387794" y="36436"/>
                    <a:pt x="1386984" y="36436"/>
                  </a:cubicBezTo>
                  <a:cubicBezTo>
                    <a:pt x="1374839" y="33197"/>
                    <a:pt x="1362694" y="29958"/>
                    <a:pt x="1350548" y="27529"/>
                  </a:cubicBezTo>
                  <a:cubicBezTo>
                    <a:pt x="1345690" y="26719"/>
                    <a:pt x="1341642" y="21861"/>
                    <a:pt x="1342452" y="16194"/>
                  </a:cubicBezTo>
                  <a:cubicBezTo>
                    <a:pt x="1343261" y="11335"/>
                    <a:pt x="1348119" y="7287"/>
                    <a:pt x="1353787" y="8097"/>
                  </a:cubicBezTo>
                  <a:cubicBezTo>
                    <a:pt x="1366742" y="10526"/>
                    <a:pt x="1379697" y="13765"/>
                    <a:pt x="1391842" y="17003"/>
                  </a:cubicBezTo>
                  <a:cubicBezTo>
                    <a:pt x="1396700" y="18623"/>
                    <a:pt x="1399939" y="23480"/>
                    <a:pt x="1398319" y="29148"/>
                  </a:cubicBezTo>
                  <a:cubicBezTo>
                    <a:pt x="1397510" y="33197"/>
                    <a:pt x="1393461" y="36436"/>
                    <a:pt x="1389413" y="36436"/>
                  </a:cubicBezTo>
                  <a:close/>
                  <a:moveTo>
                    <a:pt x="1198328" y="23480"/>
                  </a:moveTo>
                  <a:cubicBezTo>
                    <a:pt x="1193470" y="23480"/>
                    <a:pt x="1189422" y="19432"/>
                    <a:pt x="1188612" y="14574"/>
                  </a:cubicBezTo>
                  <a:cubicBezTo>
                    <a:pt x="1188612" y="8906"/>
                    <a:pt x="1191851" y="4858"/>
                    <a:pt x="1197519" y="4048"/>
                  </a:cubicBezTo>
                  <a:lnTo>
                    <a:pt x="1236383" y="809"/>
                  </a:lnTo>
                  <a:cubicBezTo>
                    <a:pt x="1242051" y="809"/>
                    <a:pt x="1246099" y="4048"/>
                    <a:pt x="1246909" y="9716"/>
                  </a:cubicBezTo>
                  <a:cubicBezTo>
                    <a:pt x="1246909" y="15384"/>
                    <a:pt x="1243670" y="19432"/>
                    <a:pt x="1238003" y="20242"/>
                  </a:cubicBezTo>
                  <a:lnTo>
                    <a:pt x="1198328" y="23480"/>
                  </a:lnTo>
                  <a:cubicBezTo>
                    <a:pt x="1199138" y="23480"/>
                    <a:pt x="1198328" y="23480"/>
                    <a:pt x="1198328" y="23480"/>
                  </a:cubicBezTo>
                  <a:close/>
                  <a:moveTo>
                    <a:pt x="1314113" y="21861"/>
                  </a:moveTo>
                  <a:cubicBezTo>
                    <a:pt x="1314113" y="21861"/>
                    <a:pt x="1313303" y="21861"/>
                    <a:pt x="1313303" y="21861"/>
                  </a:cubicBezTo>
                  <a:cubicBezTo>
                    <a:pt x="1301158" y="20242"/>
                    <a:pt x="1288203" y="19432"/>
                    <a:pt x="1275248" y="19432"/>
                  </a:cubicBezTo>
                  <a:cubicBezTo>
                    <a:pt x="1269580" y="19432"/>
                    <a:pt x="1265532" y="14574"/>
                    <a:pt x="1265532" y="9716"/>
                  </a:cubicBezTo>
                  <a:cubicBezTo>
                    <a:pt x="1265532" y="4048"/>
                    <a:pt x="1270390" y="0"/>
                    <a:pt x="1275248" y="0"/>
                  </a:cubicBezTo>
                  <a:cubicBezTo>
                    <a:pt x="1288203" y="0"/>
                    <a:pt x="1301968" y="1619"/>
                    <a:pt x="1314113" y="2429"/>
                  </a:cubicBezTo>
                  <a:cubicBezTo>
                    <a:pt x="1319780" y="3238"/>
                    <a:pt x="1323019" y="8097"/>
                    <a:pt x="1323019" y="12955"/>
                  </a:cubicBezTo>
                  <a:cubicBezTo>
                    <a:pt x="1323019" y="17813"/>
                    <a:pt x="1318971" y="21861"/>
                    <a:pt x="1314113" y="21861"/>
                  </a:cubicBezTo>
                  <a:close/>
                </a:path>
              </a:pathLst>
            </a:custGeom>
            <a:solidFill>
              <a:srgbClr val="F58791"/>
            </a:solidFill>
            <a:ln w="38100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6579FF64-E6E7-4600-BE63-65E0E43F4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601011" y="2750706"/>
            <a:ext cx="6858001" cy="180867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7B410C2-C1B5-4184-8E7D-3E487382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DC4B5DB-A4B8-4CBD-A829-447914CF207E}"/>
              </a:ext>
            </a:extLst>
          </p:cNvPr>
          <p:cNvSpPr txBox="1"/>
          <p:nvPr/>
        </p:nvSpPr>
        <p:spPr>
          <a:xfrm>
            <a:off x="1880944" y="1786751"/>
            <a:ext cx="8906410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gạch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4D7D97E-8C0D-4A5D-B725-43CD7BF49A3E}"/>
              </a:ext>
            </a:extLst>
          </p:cNvPr>
          <p:cNvGrpSpPr/>
          <p:nvPr/>
        </p:nvGrpSpPr>
        <p:grpSpPr>
          <a:xfrm>
            <a:off x="3155662" y="730160"/>
            <a:ext cx="4826616" cy="1200329"/>
            <a:chOff x="3515219" y="995767"/>
            <a:chExt cx="4826616" cy="120032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CCB0950-9F78-4455-AD2D-37E87F6D71A6}"/>
                </a:ext>
              </a:extLst>
            </p:cNvPr>
            <p:cNvSpPr txBox="1"/>
            <p:nvPr/>
          </p:nvSpPr>
          <p:spPr>
            <a:xfrm>
              <a:off x="4141311" y="995767"/>
              <a:ext cx="4200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altLang="zh-CN" sz="7200">
                  <a:gradFill>
                    <a:gsLst>
                      <a:gs pos="95238">
                        <a:srgbClr val="A998FF"/>
                      </a:gs>
                      <a:gs pos="77000">
                        <a:srgbClr val="957DEF"/>
                      </a:gs>
                      <a:gs pos="36000">
                        <a:srgbClr val="562FE5"/>
                      </a:gs>
                    </a:gsLst>
                    <a:lin ang="5400000" scaled="1"/>
                  </a:gradFill>
                  <a:effectLst>
                    <a:outerShdw blurRad="25400" dist="38100" algn="l" rotWithShape="0">
                      <a:prstClr val="black"/>
                    </a:outerShdw>
                  </a:effectLst>
                  <a:latin typeface="UTM Showcard" panose="02040603050506020204" pitchFamily="18" charset="0"/>
                  <a:ea typeface="字魂7号-温暖童稚体" panose="00000500000000000000" pitchFamily="2" charset="-122"/>
                </a:rPr>
                <a:t>Ghi nhớ</a:t>
              </a:r>
              <a:endParaRPr lang="zh-CN" altLang="en-US" sz="7200" dirty="0">
                <a:gradFill>
                  <a:gsLst>
                    <a:gs pos="95238">
                      <a:srgbClr val="A998FF"/>
                    </a:gs>
                    <a:gs pos="77000">
                      <a:srgbClr val="957DEF"/>
                    </a:gs>
                    <a:gs pos="36000">
                      <a:srgbClr val="562FE5"/>
                    </a:gs>
                  </a:gsLst>
                  <a:lin ang="5400000" scaled="1"/>
                </a:gradFill>
                <a:effectLst>
                  <a:outerShdw blurRad="25400" dist="38100" algn="l" rotWithShape="0">
                    <a:prstClr val="black"/>
                  </a:outerShdw>
                </a:effectLst>
                <a:latin typeface="UTM Showcard" panose="02040603050506020204" pitchFamily="18" charset="0"/>
                <a:ea typeface="字魂7号-温暖童稚体" panose="00000500000000000000" pitchFamily="2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0F6CC28-F615-468B-96F9-54D33CA0E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5219" y="1476381"/>
              <a:ext cx="632858" cy="584775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234DF07-F3CD-401B-A0F4-861E7BFFD683}"/>
              </a:ext>
            </a:extLst>
          </p:cNvPr>
          <p:cNvGrpSpPr/>
          <p:nvPr/>
        </p:nvGrpSpPr>
        <p:grpSpPr>
          <a:xfrm>
            <a:off x="7752437" y="-2610673"/>
            <a:ext cx="6151915" cy="6639106"/>
            <a:chOff x="8777255" y="-1107494"/>
            <a:chExt cx="4165673" cy="4495567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B34A249-B122-433D-A74E-F0C6322A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622" y="-1107494"/>
              <a:ext cx="3746306" cy="4495567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FAE5885-C3CD-4EE5-90ED-E5DF1266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77255" y="-579428"/>
              <a:ext cx="2336325" cy="2803590"/>
            </a:xfrm>
            <a:prstGeom prst="rect">
              <a:avLst/>
            </a:prstGeom>
          </p:spPr>
        </p:pic>
      </p:grpSp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id="{CAE3C3C0-376A-4C9A-967C-9D138E23E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" y="2953892"/>
            <a:ext cx="2567455" cy="14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6352123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150583" y="2661504"/>
              <a:ext cx="4498719" cy="157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334132" y="1575116"/>
            <a:ext cx="451277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03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5703" y="4567794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3367" y="-1401556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68">
            <a:extLst>
              <a:ext uri="{FF2B5EF4-FFF2-40B4-BE49-F238E27FC236}">
                <a16:creationId xmlns:a16="http://schemas.microsoft.com/office/drawing/2014/main" id="{8DD491F6-B7B0-4C14-8FDA-5BF09E78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1" y="775503"/>
            <a:ext cx="915654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A83F1-A3FF-43F7-A166-A65DAE4AC4C2}"/>
              </a:ext>
            </a:extLst>
          </p:cNvPr>
          <p:cNvSpPr txBox="1"/>
          <p:nvPr/>
        </p:nvSpPr>
        <p:spPr>
          <a:xfrm>
            <a:off x="-318304" y="3207118"/>
            <a:ext cx="7211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Quà</a:t>
            </a:r>
            <a:r>
              <a:rPr kumimoji="0" lang="en-US" sz="80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 </a:t>
            </a:r>
            <a:r>
              <a:rPr kumimoji="0" lang="en-US" sz="80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tặng</a:t>
            </a:r>
            <a:r>
              <a:rPr kumimoji="0" lang="en-US" sz="80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 cha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AEE65-AB8E-4C61-B2DC-6F822489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73" y="2004381"/>
            <a:ext cx="2847373" cy="4256709"/>
          </a:xfrm>
          <a:prstGeom prst="rect">
            <a:avLst/>
          </a:prstGeom>
        </p:spPr>
      </p:pic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D7F24FFA-7924-47D4-BBDA-2AA584464B43}"/>
              </a:ext>
            </a:extLst>
          </p:cNvPr>
          <p:cNvCxnSpPr>
            <a:cxnSpLocks/>
          </p:cNvCxnSpPr>
          <p:nvPr/>
        </p:nvCxnSpPr>
        <p:spPr>
          <a:xfrm>
            <a:off x="1457527" y="1396762"/>
            <a:ext cx="4495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13ED3F4B-FFDB-4B8B-8135-7DC528954EF5}"/>
              </a:ext>
            </a:extLst>
          </p:cNvPr>
          <p:cNvCxnSpPr>
            <a:cxnSpLocks/>
          </p:cNvCxnSpPr>
          <p:nvPr/>
        </p:nvCxnSpPr>
        <p:spPr>
          <a:xfrm>
            <a:off x="3504297" y="2078181"/>
            <a:ext cx="58017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0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43313" y="1057382"/>
            <a:ext cx="9845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243313" y="2221244"/>
            <a:ext cx="10219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343559" y="3319508"/>
            <a:ext cx="100188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Con 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83EC8-F850-4C33-A91C-F951B65D074C}"/>
              </a:ext>
            </a:extLst>
          </p:cNvPr>
          <p:cNvSpPr txBox="1"/>
          <p:nvPr/>
        </p:nvSpPr>
        <p:spPr>
          <a:xfrm>
            <a:off x="5458577" y="6050277"/>
            <a:ext cx="511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NGUYÊN LONG, PHẠM NGỌC TOÀN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5A0A9-9A40-4858-B956-8D2A107F0634}"/>
              </a:ext>
            </a:extLst>
          </p:cNvPr>
          <p:cNvSpPr txBox="1"/>
          <p:nvPr/>
        </p:nvSpPr>
        <p:spPr>
          <a:xfrm>
            <a:off x="2490486" y="235190"/>
            <a:ext cx="721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  <a:cs typeface="Arial" charset="0"/>
              </a:rPr>
              <a:t>Quà tặng cha </a:t>
            </a:r>
            <a:endParaRPr kumimoji="0" lang="en-US" sz="4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521222" y="3039308"/>
            <a:ext cx="39821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524000" y="2362200"/>
            <a:ext cx="5638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bữa</a:t>
            </a:r>
            <a:r>
              <a:rPr lang="en-US" dirty="0">
                <a:solidFill>
                  <a:srgbClr val="002060"/>
                </a:solidFill>
              </a:rPr>
              <a:t> Pa-</a:t>
            </a:r>
            <a:r>
              <a:rPr lang="en-US" dirty="0" err="1">
                <a:solidFill>
                  <a:srgbClr val="002060"/>
                </a:solidFill>
              </a:rPr>
              <a:t>xcan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khuya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thấy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mình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cặm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cụi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trước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Anh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rón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rén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gần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mê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con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7543800" y="2133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1524000" y="3381828"/>
            <a:ext cx="55428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524000" y="3867673"/>
            <a:ext cx="5181600" cy="185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673578" y="4332111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890888" y="28956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4412950" y="3478388"/>
            <a:ext cx="273755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5212241" y="2953275"/>
            <a:ext cx="270932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68">
            <a:extLst>
              <a:ext uri="{FF2B5EF4-FFF2-40B4-BE49-F238E27FC236}">
                <a16:creationId xmlns:a16="http://schemas.microsoft.com/office/drawing/2014/main" id="{362D3B72-32C9-428F-AEE5-B8D2DB96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169EC-C8A1-4A50-B1A9-B2CAEF01E308}"/>
              </a:ext>
            </a:extLst>
          </p:cNvPr>
          <p:cNvSpPr txBox="1"/>
          <p:nvPr/>
        </p:nvSpPr>
        <p:spPr>
          <a:xfrm>
            <a:off x="7639748" y="19005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  <p:bldP spid="49163" grpId="0" animBg="1"/>
      <p:bldP spid="49165" grpId="0" animBg="1"/>
      <p:bldP spid="49166" grpId="0" animBg="1"/>
      <p:bldP spid="49167" grpId="0" animBg="1"/>
      <p:bldP spid="49168" grpId="0" animBg="1"/>
      <p:bldP spid="49180" grpId="0" animBg="1"/>
      <p:bldP spid="49180" grpId="1" animBg="1"/>
      <p:bldP spid="49181" grpId="0" animBg="1"/>
      <p:bldP spid="49181" grpId="1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752600" y="2286001"/>
            <a:ext cx="5591629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 – Pa-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286975" y="3113038"/>
            <a:ext cx="43998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/>
              <a:t>       </a:t>
            </a:r>
            <a:r>
              <a:rPr lang="en-US">
                <a:solidFill>
                  <a:srgbClr val="E8436B"/>
                </a:solidFill>
              </a:rPr>
              <a:t>Đánh dấu phần chú thích </a:t>
            </a:r>
            <a:r>
              <a:rPr lang="en-US">
                <a:solidFill>
                  <a:schemeClr val="tx1"/>
                </a:solidFill>
              </a:rPr>
              <a:t>trong câu (đây là ý nghĩ của Pa-xcan).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7543800" y="2514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828799" y="3798758"/>
            <a:ext cx="5457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828800" y="3339662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828800" y="4292600"/>
            <a:ext cx="2089150" cy="8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423886" y="2819399"/>
            <a:ext cx="4800600" cy="14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68">
            <a:extLst>
              <a:ext uri="{FF2B5EF4-FFF2-40B4-BE49-F238E27FC236}">
                <a16:creationId xmlns:a16="http://schemas.microsoft.com/office/drawing/2014/main" id="{2F20CBDE-9A0F-4FF0-8852-FC823427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1D085-3CCB-484D-A118-CE70F0F5E41F}"/>
              </a:ext>
            </a:extLst>
          </p:cNvPr>
          <p:cNvSpPr txBox="1"/>
          <p:nvPr/>
        </p:nvSpPr>
        <p:spPr>
          <a:xfrm>
            <a:off x="7620001" y="2052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15" name="Oval 29">
            <a:extLst>
              <a:ext uri="{FF2B5EF4-FFF2-40B4-BE49-F238E27FC236}">
                <a16:creationId xmlns:a16="http://schemas.microsoft.com/office/drawing/2014/main" id="{5C4DB1D1-F605-47A1-B8FA-6EF3A15F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87" y="3395922"/>
            <a:ext cx="353583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55" grpId="0"/>
      <p:bldP spid="53258" grpId="0" animBg="1"/>
      <p:bldP spid="53260" grpId="0" animBg="1"/>
      <p:bldP spid="53261" grpId="0" animBg="1"/>
      <p:bldP spid="53262" grpId="0" animBg="1"/>
      <p:bldP spid="53263" grpId="0" animBg="1"/>
      <p:bldP spid="14" grpId="0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295401" y="705177"/>
            <a:ext cx="593271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Con hi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19999" y="1368146"/>
            <a:ext cx="40752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nhất là </a:t>
            </a:r>
            <a:r>
              <a:rPr lang="en-US" sz="3200">
                <a:solidFill>
                  <a:srgbClr val="562FE5"/>
                </a:solidFill>
              </a:rPr>
              <a:t>đánh dấu chỗ bắt đầu câu nói </a:t>
            </a:r>
            <a:r>
              <a:rPr lang="en-US" sz="3200">
                <a:solidFill>
                  <a:schemeClr val="tx1"/>
                </a:solidFill>
              </a:rPr>
              <a:t>của Pa-xcan.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543800" y="705177"/>
            <a:ext cx="0" cy="563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1371601" y="3372175"/>
            <a:ext cx="288108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371602" y="2991176"/>
            <a:ext cx="57839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300515" y="2533976"/>
            <a:ext cx="48405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10230" y="2152976"/>
            <a:ext cx="304799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619999" y="3524577"/>
            <a:ext cx="39736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hai là </a:t>
            </a:r>
            <a:r>
              <a:rPr lang="en-US" sz="3200">
                <a:solidFill>
                  <a:srgbClr val="E8436B"/>
                </a:solidFill>
              </a:rPr>
              <a:t>đánh dấu phần chú thích </a:t>
            </a:r>
            <a:r>
              <a:rPr lang="en-US" sz="3200">
                <a:solidFill>
                  <a:schemeClr val="tx1"/>
                </a:solidFill>
              </a:rPr>
              <a:t>(đây là Pa-xcan nói với bố)</a:t>
            </a:r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4461934" y="3049234"/>
            <a:ext cx="276577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63614-F4D6-4205-8854-47354E26BF19}"/>
              </a:ext>
            </a:extLst>
          </p:cNvPr>
          <p:cNvSpPr txBox="1"/>
          <p:nvPr/>
        </p:nvSpPr>
        <p:spPr>
          <a:xfrm>
            <a:off x="7543800" y="528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00" grpId="0"/>
      <p:bldP spid="55302" grpId="0" animBg="1"/>
      <p:bldP spid="55304" grpId="0" animBg="1"/>
      <p:bldP spid="55305" grpId="0" animBg="1"/>
      <p:bldP spid="55306" grpId="0" animBg="1"/>
      <p:bldP spid="55310" grpId="0" animBg="1"/>
      <p:bldP spid="55310" grpId="1" animBg="1"/>
      <p:bldP spid="55312" grpId="0"/>
      <p:bldP spid="55317" grpId="0" animBg="1"/>
      <p:bldP spid="55317" grpId="1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72BB276-8BD1-4BCE-91C3-7854A92FFD4D}"/>
              </a:ext>
            </a:extLst>
          </p:cNvPr>
          <p:cNvSpPr txBox="1"/>
          <p:nvPr/>
        </p:nvSpPr>
        <p:spPr>
          <a:xfrm>
            <a:off x="1704621" y="2328081"/>
            <a:ext cx="878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UTM Aquarelle" panose="02040603050506020204" pitchFamily="18" charset="0"/>
              </a:rPr>
              <a:t>	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Viết một đoạn văn </a:t>
            </a:r>
            <a:r>
              <a:rPr lang="en-US" sz="3600" b="1">
                <a:latin typeface="UTM Aquarelle" panose="02040603050506020204" pitchFamily="18" charset="0"/>
              </a:rPr>
              <a:t>kể lại cuộc nói chuyện giữa bố hoặc mẹ với em về tình hình học tập của em trong tuần qua, trong đó có 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dùng dấu gạch ngang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UTM Aquarelle" panose="02040603050506020204" pitchFamily="18" charset="0"/>
              </a:rPr>
              <a:t>để đánh dấu các câu đối thoại </a:t>
            </a:r>
            <a:r>
              <a:rPr lang="en-US" sz="3600" b="1">
                <a:latin typeface="UTM Aquarelle" panose="02040603050506020204" pitchFamily="18" charset="0"/>
              </a:rPr>
              <a:t>và </a:t>
            </a:r>
            <a:r>
              <a:rPr lang="en-US" sz="3600" b="1">
                <a:solidFill>
                  <a:srgbClr val="00B050"/>
                </a:solidFill>
                <a:latin typeface="UTM Aquarelle" panose="02040603050506020204" pitchFamily="18" charset="0"/>
              </a:rPr>
              <a:t>đánh dấu phần chú thích</a:t>
            </a:r>
            <a:r>
              <a:rPr lang="en-US" sz="3600" b="1">
                <a:latin typeface="UTM Aquarelle" panose="02040603050506020204" pitchFamily="18" charset="0"/>
              </a:rPr>
              <a:t>.</a:t>
            </a:r>
            <a:endParaRPr lang="en-US" sz="3600" b="1" dirty="0">
              <a:latin typeface="UTM Aquarelle" panose="0204060305050602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604B43-3CB7-42D5-82A8-744AD51EAB8C}"/>
              </a:ext>
            </a:extLst>
          </p:cNvPr>
          <p:cNvSpPr txBox="1"/>
          <p:nvPr/>
        </p:nvSpPr>
        <p:spPr>
          <a:xfrm>
            <a:off x="4194412" y="1219972"/>
            <a:ext cx="3803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54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defRPr>
            </a:lvl1pPr>
          </a:lstStyle>
          <a:p>
            <a:r>
              <a:rPr lang="en-US" altLang="zh-CN" sz="8000">
                <a:solidFill>
                  <a:srgbClr val="C00000"/>
                </a:solidFill>
              </a:rPr>
              <a:t>Bài 2: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picture containing toy, clipart&#10;&#10;Description automatically generated">
            <a:extLst>
              <a:ext uri="{FF2B5EF4-FFF2-40B4-BE49-F238E27FC236}">
                <a16:creationId xmlns:a16="http://schemas.microsoft.com/office/drawing/2014/main" id="{E200EE4D-B658-4A98-8814-174AD721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17" y="4122830"/>
            <a:ext cx="3222600" cy="23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3071"/>
                  <a:gd name="adj2" fmla="val 29167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457713" y="2319792"/>
              <a:ext cx="3915716" cy="304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Vận dụng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760866" y="969326"/>
            <a:ext cx="451918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04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7737" y="-1386539"/>
            <a:ext cx="6857692" cy="973154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8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68">
            <a:extLst>
              <a:ext uri="{FF2B5EF4-FFF2-40B4-BE49-F238E27FC236}">
                <a16:creationId xmlns:a16="http://schemas.microsoft.com/office/drawing/2014/main" id="{8DD491F6-B7B0-4C14-8FDA-5BF09E78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66" y="2643244"/>
            <a:ext cx="915654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" name="组合 44">
            <a:extLst>
              <a:ext uri="{FF2B5EF4-FFF2-40B4-BE49-F238E27FC236}">
                <a16:creationId xmlns:a16="http://schemas.microsoft.com/office/drawing/2014/main" id="{CA522898-0A2E-4E5B-800C-13776610B470}"/>
              </a:ext>
            </a:extLst>
          </p:cNvPr>
          <p:cNvGrpSpPr/>
          <p:nvPr/>
        </p:nvGrpSpPr>
        <p:grpSpPr>
          <a:xfrm>
            <a:off x="602643" y="81801"/>
            <a:ext cx="4358463" cy="2651671"/>
            <a:chOff x="4442422" y="1269794"/>
            <a:chExt cx="5797084" cy="4715934"/>
          </a:xfrm>
        </p:grpSpPr>
        <p:grpSp>
          <p:nvGrpSpPr>
            <p:cNvPr id="10" name="组合 43">
              <a:extLst>
                <a:ext uri="{FF2B5EF4-FFF2-40B4-BE49-F238E27FC236}">
                  <a16:creationId xmlns:a16="http://schemas.microsoft.com/office/drawing/2014/main" id="{B470CC88-2BF5-4F0E-9C61-22E45A6A14B7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12" name="思想气泡: 云 23">
                <a:extLst>
                  <a:ext uri="{FF2B5EF4-FFF2-40B4-BE49-F238E27FC236}">
                    <a16:creationId xmlns:a16="http://schemas.microsoft.com/office/drawing/2014/main" id="{88492CF7-6D0E-4B0E-A3E9-F6F4B94DBD57}"/>
                  </a:ext>
                </a:extLst>
              </p:cNvPr>
              <p:cNvSpPr/>
              <p:nvPr/>
            </p:nvSpPr>
            <p:spPr>
              <a:xfrm rot="788974">
                <a:off x="4045538" y="1718275"/>
                <a:ext cx="5564102" cy="4526403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思想气泡: 云 41">
                <a:extLst>
                  <a:ext uri="{FF2B5EF4-FFF2-40B4-BE49-F238E27FC236}">
                    <a16:creationId xmlns:a16="http://schemas.microsoft.com/office/drawing/2014/main" id="{D33D13FA-B72C-4D14-AF01-ADEA10AB4441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26">
              <a:extLst>
                <a:ext uri="{FF2B5EF4-FFF2-40B4-BE49-F238E27FC236}">
                  <a16:creationId xmlns:a16="http://schemas.microsoft.com/office/drawing/2014/main" id="{236E4480-84CB-4C44-9561-6ABE39826566}"/>
                </a:ext>
              </a:extLst>
            </p:cNvPr>
            <p:cNvSpPr txBox="1"/>
            <p:nvPr/>
          </p:nvSpPr>
          <p:spPr>
            <a:xfrm>
              <a:off x="5091604" y="2169787"/>
              <a:ext cx="4498719" cy="150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Kết</a:t>
              </a:r>
              <a:r>
                <a:rPr lang="en-US" altLang="zh-CN" sz="8800" dirty="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err="1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nối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14" name="Text Box 568">
            <a:extLst>
              <a:ext uri="{FF2B5EF4-FFF2-40B4-BE49-F238E27FC236}">
                <a16:creationId xmlns:a16="http://schemas.microsoft.com/office/drawing/2014/main" id="{B3F737BD-5B4B-4459-89EB-21822A6E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66" y="4138061"/>
            <a:ext cx="915654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27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id="{E8F866A2-06F7-4A44-89F9-E1D951F48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88760"/>
              </p:ext>
            </p:extLst>
          </p:nvPr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0E162C2-8202-4F8F-98E6-5A6C07C28CFA}"/>
              </a:ext>
            </a:extLst>
          </p:cNvPr>
          <p:cNvGrpSpPr/>
          <p:nvPr/>
        </p:nvGrpSpPr>
        <p:grpSpPr>
          <a:xfrm>
            <a:off x="1679749" y="855794"/>
            <a:ext cx="8543772" cy="1748693"/>
            <a:chOff x="900789" y="2100221"/>
            <a:chExt cx="8543772" cy="1748693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5543797-7A23-4712-971E-96783E71A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401322">
              <a:off x="900789" y="2100221"/>
              <a:ext cx="8543772" cy="17486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E75C3-EC84-43C3-AAA7-1E59C35893FE}"/>
                </a:ext>
              </a:extLst>
            </p:cNvPr>
            <p:cNvSpPr txBox="1"/>
            <p:nvPr/>
          </p:nvSpPr>
          <p:spPr>
            <a:xfrm>
              <a:off x="1738489" y="2243714"/>
              <a:ext cx="755541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Anh hỏi em: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Em ngã</a:t>
              </a:r>
              <a:r>
                <a:rPr kumimoji="0" lang="en-US" sz="4000" b="1" i="0" u="none" strike="noStrike" cap="none" normalizeH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đau </a:t>
              </a: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không?</a:t>
              </a:r>
              <a:endParaRPr kumimoji="0" lang="en-US" sz="4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8FE4E6-7DDA-48D8-B5B3-4496A37847FB}"/>
              </a:ext>
            </a:extLst>
          </p:cNvPr>
          <p:cNvSpPr txBox="1"/>
          <p:nvPr/>
        </p:nvSpPr>
        <p:spPr>
          <a:xfrm>
            <a:off x="1186145" y="2770878"/>
            <a:ext cx="87150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8" y="2429211"/>
            <a:ext cx="1425415" cy="1425415"/>
          </a:xfrm>
          <a:prstGeom prst="rect">
            <a:avLst/>
          </a:prstGeom>
        </p:spPr>
      </p:pic>
      <p:pic>
        <p:nvPicPr>
          <p:cNvPr id="14" name="Picture 1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0E6F80B5-F627-41CA-9A32-CD3883FF0EE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3688" y1="46809" x2="32979" y2="51596"/>
                        <a14:foregroundMark x1="44149" y1="49823" x2="42908" y2="58156"/>
                        <a14:foregroundMark x1="57979" y1="30496" x2="56738" y2="38830"/>
                        <a14:foregroundMark x1="67021" y1="34397" x2="61348" y2="40071"/>
                        <a14:foregroundMark x1="70213" y1="28191" x2="68794" y2="38121"/>
                        <a14:foregroundMark x1="57801" y1="80319" x2="61702" y2="80319"/>
                        <a14:foregroundMark x1="55496" y1="73050" x2="54787" y2="78014"/>
                        <a14:foregroundMark x1="80319" y1="79433" x2="74823" y2="80142"/>
                        <a14:foregroundMark x1="26064" y1="83688" x2="33511" y2="84043"/>
                        <a14:foregroundMark x1="23404" y1="83865" x2="32447" y2="85106"/>
                        <a14:foregroundMark x1="32447" y1="85106" x2="35638" y2="85106"/>
                        <a14:foregroundMark x1="35638" y1="85106" x2="39184" y2="84397"/>
                        <a14:foregroundMark x1="26241" y1="84043" x2="21631" y2="83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13" y="3637957"/>
            <a:ext cx="3654287" cy="3654287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文本框 32">
            <a:extLst>
              <a:ext uri="{FF2B5EF4-FFF2-40B4-BE49-F238E27FC236}">
                <a16:creationId xmlns:a16="http://schemas.microsoft.com/office/drawing/2014/main" id="{A12A5F67-5540-4822-8143-B907AEA824B4}"/>
              </a:ext>
            </a:extLst>
          </p:cNvPr>
          <p:cNvSpPr txBox="1"/>
          <p:nvPr/>
        </p:nvSpPr>
        <p:spPr>
          <a:xfrm>
            <a:off x="1738489" y="3637567"/>
            <a:ext cx="890641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E0B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54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id="{E8F866A2-06F7-4A44-89F9-E1D951F48F16}"/>
              </a:ext>
            </a:extLst>
          </p:cNvPr>
          <p:cNvGraphicFramePr>
            <a:graphicFrameLocks noGrp="1"/>
          </p:cNvGraphicFramePr>
          <p:nvPr/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0E162C2-8202-4F8F-98E6-5A6C07C28CFA}"/>
              </a:ext>
            </a:extLst>
          </p:cNvPr>
          <p:cNvGrpSpPr/>
          <p:nvPr/>
        </p:nvGrpSpPr>
        <p:grpSpPr>
          <a:xfrm>
            <a:off x="1229010" y="880188"/>
            <a:ext cx="8543772" cy="1748693"/>
            <a:chOff x="900789" y="2100221"/>
            <a:chExt cx="8543772" cy="1748693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5543797-7A23-4712-971E-96783E71A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401322">
              <a:off x="900789" y="2100221"/>
              <a:ext cx="8543772" cy="17486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E75C3-EC84-43C3-AAA7-1E59C35893FE}"/>
                </a:ext>
              </a:extLst>
            </p:cNvPr>
            <p:cNvSpPr txBox="1"/>
            <p:nvPr/>
          </p:nvSpPr>
          <p:spPr>
            <a:xfrm>
              <a:off x="1537252" y="2362482"/>
              <a:ext cx="75181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rất thích hoa hồng nhung – giống cây bố em mang từ Đà Lạt về.</a:t>
              </a:r>
              <a:endParaRPr kumimoji="0" 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8FE4E6-7DDA-48D8-B5B3-4496A37847FB}"/>
              </a:ext>
            </a:extLst>
          </p:cNvPr>
          <p:cNvSpPr txBox="1"/>
          <p:nvPr/>
        </p:nvSpPr>
        <p:spPr>
          <a:xfrm>
            <a:off x="1528908" y="2694245"/>
            <a:ext cx="87150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50" y="1976151"/>
            <a:ext cx="1914861" cy="1914861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Các ý trong một đoạn </a:t>
            </a: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kê.</a:t>
            </a:r>
          </a:p>
        </p:txBody>
      </p:sp>
      <p:pic>
        <p:nvPicPr>
          <p:cNvPr id="3" name="Picture 2" descr="A close up of a rose&#10;&#10;Description automatically generated">
            <a:extLst>
              <a:ext uri="{FF2B5EF4-FFF2-40B4-BE49-F238E27FC236}">
                <a16:creationId xmlns:a16="http://schemas.microsoft.com/office/drawing/2014/main" id="{9C4E30C0-AFD5-4B21-8D6E-396C9720B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38" y="3451320"/>
            <a:ext cx="2763219" cy="3433791"/>
          </a:xfrm>
          <a:prstGeom prst="rect">
            <a:avLst/>
          </a:prstGeom>
        </p:spPr>
      </p:pic>
      <p:sp>
        <p:nvSpPr>
          <p:cNvPr id="18" name="文本框 32">
            <a:extLst>
              <a:ext uri="{FF2B5EF4-FFF2-40B4-BE49-F238E27FC236}">
                <a16:creationId xmlns:a16="http://schemas.microsoft.com/office/drawing/2014/main" id="{A6313C03-7009-426A-83D1-EBE7F7FEBF8B}"/>
              </a:ext>
            </a:extLst>
          </p:cNvPr>
          <p:cNvSpPr txBox="1"/>
          <p:nvPr/>
        </p:nvSpPr>
        <p:spPr>
          <a:xfrm>
            <a:off x="1748337" y="4547645"/>
            <a:ext cx="890641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endParaRPr lang="en-US" sz="4000" b="1">
              <a:solidFill>
                <a:srgbClr val="E0B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63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id="{E8F866A2-06F7-4A44-89F9-E1D951F48F16}"/>
              </a:ext>
            </a:extLst>
          </p:cNvPr>
          <p:cNvGraphicFramePr>
            <a:graphicFrameLocks noGrp="1"/>
          </p:cNvGraphicFramePr>
          <p:nvPr/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8FE4E6-7DDA-48D8-B5B3-4496A37847FB}"/>
              </a:ext>
            </a:extLst>
          </p:cNvPr>
          <p:cNvSpPr txBox="1"/>
          <p:nvPr/>
        </p:nvSpPr>
        <p:spPr>
          <a:xfrm>
            <a:off x="6253988" y="1881077"/>
            <a:ext cx="4625007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3830" y="537948"/>
            <a:ext cx="1437970" cy="1437970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Các ý trong một đoạn </a:t>
            </a: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A84A4-D1F9-4236-8B5B-88AA3EFD73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74" t="14107" r="12689" b="17874"/>
          <a:stretch/>
        </p:blipFill>
        <p:spPr>
          <a:xfrm>
            <a:off x="441824" y="967408"/>
            <a:ext cx="5684702" cy="2714135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4891CD77-7D03-4625-8CDC-62BA8B4CF691}"/>
              </a:ext>
            </a:extLst>
          </p:cNvPr>
          <p:cNvSpPr txBox="1"/>
          <p:nvPr/>
        </p:nvSpPr>
        <p:spPr>
          <a:xfrm>
            <a:off x="1748337" y="5470242"/>
            <a:ext cx="890641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817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AE51F7F8-5857-4CB0-851F-B802BFB80DDA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86C0220-FB0B-44AA-B939-215572899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0773016-0CB2-4A87-B177-69378E643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2202C2F-5857-4879-B631-F3B68CC71B4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76D479F7-3A21-4678-AF4D-61A680637B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EE97F08F-97F2-4FDB-84E0-9F87EA78E7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3F5AE82-51E9-4035-BF6A-5B529615E670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FF03A3D5-C6C9-4EA3-AC99-469487515D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D3A98DE1-39C9-44CD-A88F-1190FA1C96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4B407F89-593C-49B5-8956-747B1E88E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CDD4EFB-D7C9-454D-8353-542369BA6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4283" y="-1272509"/>
            <a:ext cx="6857692" cy="973154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20DEFDA-DD8C-4DA2-B856-E040DA7F71D1}"/>
              </a:ext>
            </a:extLst>
          </p:cNvPr>
          <p:cNvGrpSpPr/>
          <p:nvPr/>
        </p:nvGrpSpPr>
        <p:grpSpPr>
          <a:xfrm>
            <a:off x="373707" y="1007257"/>
            <a:ext cx="6118582" cy="2154699"/>
            <a:chOff x="1579563" y="4460876"/>
            <a:chExt cx="3744913" cy="1149350"/>
          </a:xfrm>
          <a:solidFill>
            <a:srgbClr val="F58791"/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98ACBEDA-293E-4E38-91E0-34D1C559A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4467226"/>
              <a:ext cx="3705225" cy="1122363"/>
            </a:xfrm>
            <a:custGeom>
              <a:avLst/>
              <a:gdLst>
                <a:gd name="T0" fmla="*/ 249 w 2341"/>
                <a:gd name="T1" fmla="*/ 18 h 707"/>
                <a:gd name="T2" fmla="*/ 2264 w 2341"/>
                <a:gd name="T3" fmla="*/ 40 h 707"/>
                <a:gd name="T4" fmla="*/ 2315 w 2341"/>
                <a:gd name="T5" fmla="*/ 54 h 707"/>
                <a:gd name="T6" fmla="*/ 2340 w 2341"/>
                <a:gd name="T7" fmla="*/ 136 h 707"/>
                <a:gd name="T8" fmla="*/ 2322 w 2341"/>
                <a:gd name="T9" fmla="*/ 668 h 707"/>
                <a:gd name="T10" fmla="*/ 2315 w 2341"/>
                <a:gd name="T11" fmla="*/ 696 h 707"/>
                <a:gd name="T12" fmla="*/ 2278 w 2341"/>
                <a:gd name="T13" fmla="*/ 707 h 707"/>
                <a:gd name="T14" fmla="*/ 334 w 2341"/>
                <a:gd name="T15" fmla="*/ 702 h 707"/>
                <a:gd name="T16" fmla="*/ 265 w 2341"/>
                <a:gd name="T17" fmla="*/ 681 h 707"/>
                <a:gd name="T18" fmla="*/ 253 w 2341"/>
                <a:gd name="T19" fmla="*/ 620 h 707"/>
                <a:gd name="T20" fmla="*/ 269 w 2341"/>
                <a:gd name="T21" fmla="*/ 228 h 707"/>
                <a:gd name="T22" fmla="*/ 183 w 2341"/>
                <a:gd name="T23" fmla="*/ 191 h 707"/>
                <a:gd name="T24" fmla="*/ 4 w 2341"/>
                <a:gd name="T25" fmla="*/ 358 h 707"/>
                <a:gd name="T26" fmla="*/ 249 w 2341"/>
                <a:gd name="T27" fmla="*/ 18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1" h="707">
                  <a:moveTo>
                    <a:pt x="249" y="18"/>
                  </a:moveTo>
                  <a:cubicBezTo>
                    <a:pt x="919" y="7"/>
                    <a:pt x="1595" y="0"/>
                    <a:pt x="2264" y="40"/>
                  </a:cubicBezTo>
                  <a:cubicBezTo>
                    <a:pt x="2282" y="41"/>
                    <a:pt x="2301" y="43"/>
                    <a:pt x="2315" y="54"/>
                  </a:cubicBezTo>
                  <a:cubicBezTo>
                    <a:pt x="2339" y="71"/>
                    <a:pt x="2341" y="106"/>
                    <a:pt x="2340" y="136"/>
                  </a:cubicBezTo>
                  <a:cubicBezTo>
                    <a:pt x="2334" y="313"/>
                    <a:pt x="2328" y="491"/>
                    <a:pt x="2322" y="668"/>
                  </a:cubicBezTo>
                  <a:cubicBezTo>
                    <a:pt x="2322" y="678"/>
                    <a:pt x="2321" y="689"/>
                    <a:pt x="2315" y="696"/>
                  </a:cubicBezTo>
                  <a:cubicBezTo>
                    <a:pt x="2306" y="707"/>
                    <a:pt x="2291" y="707"/>
                    <a:pt x="2278" y="707"/>
                  </a:cubicBezTo>
                  <a:cubicBezTo>
                    <a:pt x="1630" y="706"/>
                    <a:pt x="982" y="704"/>
                    <a:pt x="334" y="702"/>
                  </a:cubicBezTo>
                  <a:cubicBezTo>
                    <a:pt x="309" y="702"/>
                    <a:pt x="281" y="700"/>
                    <a:pt x="265" y="681"/>
                  </a:cubicBezTo>
                  <a:cubicBezTo>
                    <a:pt x="251" y="665"/>
                    <a:pt x="252" y="641"/>
                    <a:pt x="253" y="620"/>
                  </a:cubicBezTo>
                  <a:cubicBezTo>
                    <a:pt x="259" y="513"/>
                    <a:pt x="263" y="356"/>
                    <a:pt x="269" y="228"/>
                  </a:cubicBezTo>
                  <a:cubicBezTo>
                    <a:pt x="271" y="183"/>
                    <a:pt x="221" y="165"/>
                    <a:pt x="183" y="191"/>
                  </a:cubicBezTo>
                  <a:cubicBezTo>
                    <a:pt x="120" y="232"/>
                    <a:pt x="58" y="290"/>
                    <a:pt x="4" y="358"/>
                  </a:cubicBezTo>
                  <a:cubicBezTo>
                    <a:pt x="0" y="210"/>
                    <a:pt x="70" y="24"/>
                    <a:pt x="249" y="1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408BB0F1-1B35-48C6-A64E-A85A8E0C6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4460876"/>
              <a:ext cx="3744913" cy="1149350"/>
            </a:xfrm>
            <a:custGeom>
              <a:avLst/>
              <a:gdLst>
                <a:gd name="T0" fmla="*/ 259 w 2366"/>
                <a:gd name="T1" fmla="*/ 32 h 724"/>
                <a:gd name="T2" fmla="*/ 1397 w 2366"/>
                <a:gd name="T3" fmla="*/ 25 h 724"/>
                <a:gd name="T4" fmla="*/ 1966 w 2366"/>
                <a:gd name="T5" fmla="*/ 39 h 724"/>
                <a:gd name="T6" fmla="*/ 2250 w 2366"/>
                <a:gd name="T7" fmla="*/ 53 h 724"/>
                <a:gd name="T8" fmla="*/ 2315 w 2366"/>
                <a:gd name="T9" fmla="*/ 63 h 724"/>
                <a:gd name="T10" fmla="*/ 2340 w 2366"/>
                <a:gd name="T11" fmla="*/ 117 h 724"/>
                <a:gd name="T12" fmla="*/ 2336 w 2366"/>
                <a:gd name="T13" fmla="*/ 251 h 724"/>
                <a:gd name="T14" fmla="*/ 2327 w 2366"/>
                <a:gd name="T15" fmla="*/ 537 h 724"/>
                <a:gd name="T16" fmla="*/ 2322 w 2366"/>
                <a:gd name="T17" fmla="*/ 678 h 724"/>
                <a:gd name="T18" fmla="*/ 2256 w 2366"/>
                <a:gd name="T19" fmla="*/ 701 h 724"/>
                <a:gd name="T20" fmla="*/ 2184 w 2366"/>
                <a:gd name="T21" fmla="*/ 701 h 724"/>
                <a:gd name="T22" fmla="*/ 1611 w 2366"/>
                <a:gd name="T23" fmla="*/ 700 h 724"/>
                <a:gd name="T24" fmla="*/ 463 w 2366"/>
                <a:gd name="T25" fmla="*/ 696 h 724"/>
                <a:gd name="T26" fmla="*/ 326 w 2366"/>
                <a:gd name="T27" fmla="*/ 696 h 724"/>
                <a:gd name="T28" fmla="*/ 275 w 2366"/>
                <a:gd name="T29" fmla="*/ 662 h 724"/>
                <a:gd name="T30" fmla="*/ 274 w 2366"/>
                <a:gd name="T31" fmla="*/ 607 h 724"/>
                <a:gd name="T32" fmla="*/ 283 w 2366"/>
                <a:gd name="T33" fmla="*/ 369 h 724"/>
                <a:gd name="T34" fmla="*/ 288 w 2366"/>
                <a:gd name="T35" fmla="*/ 246 h 724"/>
                <a:gd name="T36" fmla="*/ 260 w 2366"/>
                <a:gd name="T37" fmla="*/ 180 h 724"/>
                <a:gd name="T38" fmla="*/ 188 w 2366"/>
                <a:gd name="T39" fmla="*/ 186 h 724"/>
                <a:gd name="T40" fmla="*/ 96 w 2366"/>
                <a:gd name="T41" fmla="*/ 259 h 724"/>
                <a:gd name="T42" fmla="*/ 7 w 2366"/>
                <a:gd name="T43" fmla="*/ 355 h 724"/>
                <a:gd name="T44" fmla="*/ 24 w 2366"/>
                <a:gd name="T45" fmla="*/ 362 h 724"/>
                <a:gd name="T46" fmla="*/ 259 w 2366"/>
                <a:gd name="T47" fmla="*/ 32 h 724"/>
                <a:gd name="T48" fmla="*/ 259 w 2366"/>
                <a:gd name="T49" fmla="*/ 12 h 724"/>
                <a:gd name="T50" fmla="*/ 4 w 2366"/>
                <a:gd name="T51" fmla="*/ 362 h 724"/>
                <a:gd name="T52" fmla="*/ 21 w 2366"/>
                <a:gd name="T53" fmla="*/ 369 h 724"/>
                <a:gd name="T54" fmla="*/ 115 w 2366"/>
                <a:gd name="T55" fmla="*/ 268 h 724"/>
                <a:gd name="T56" fmla="*/ 161 w 2366"/>
                <a:gd name="T57" fmla="*/ 229 h 724"/>
                <a:gd name="T58" fmla="*/ 214 w 2366"/>
                <a:gd name="T59" fmla="*/ 196 h 724"/>
                <a:gd name="T60" fmla="*/ 258 w 2366"/>
                <a:gd name="T61" fmla="*/ 203 h 724"/>
                <a:gd name="T62" fmla="*/ 268 w 2366"/>
                <a:gd name="T63" fmla="*/ 255 h 724"/>
                <a:gd name="T64" fmla="*/ 263 w 2366"/>
                <a:gd name="T65" fmla="*/ 383 h 724"/>
                <a:gd name="T66" fmla="*/ 253 w 2366"/>
                <a:gd name="T67" fmla="*/ 624 h 724"/>
                <a:gd name="T68" fmla="*/ 283 w 2366"/>
                <a:gd name="T69" fmla="*/ 705 h 724"/>
                <a:gd name="T70" fmla="*/ 399 w 2366"/>
                <a:gd name="T71" fmla="*/ 716 h 724"/>
                <a:gd name="T72" fmla="*/ 1571 w 2366"/>
                <a:gd name="T73" fmla="*/ 719 h 724"/>
                <a:gd name="T74" fmla="*/ 2160 w 2366"/>
                <a:gd name="T75" fmla="*/ 721 h 724"/>
                <a:gd name="T76" fmla="*/ 2232 w 2366"/>
                <a:gd name="T77" fmla="*/ 721 h 724"/>
                <a:gd name="T78" fmla="*/ 2303 w 2366"/>
                <a:gd name="T79" fmla="*/ 721 h 724"/>
                <a:gd name="T80" fmla="*/ 2343 w 2366"/>
                <a:gd name="T81" fmla="*/ 648 h 724"/>
                <a:gd name="T82" fmla="*/ 2353 w 2366"/>
                <a:gd name="T83" fmla="*/ 355 h 724"/>
                <a:gd name="T84" fmla="*/ 2357 w 2366"/>
                <a:gd name="T85" fmla="*/ 212 h 724"/>
                <a:gd name="T86" fmla="*/ 2355 w 2366"/>
                <a:gd name="T87" fmla="*/ 86 h 724"/>
                <a:gd name="T88" fmla="*/ 2292 w 2366"/>
                <a:gd name="T89" fmla="*/ 36 h 724"/>
                <a:gd name="T90" fmla="*/ 2152 w 2366"/>
                <a:gd name="T91" fmla="*/ 27 h 724"/>
                <a:gd name="T92" fmla="*/ 1571 w 2366"/>
                <a:gd name="T93" fmla="*/ 8 h 724"/>
                <a:gd name="T94" fmla="*/ 401 w 2366"/>
                <a:gd name="T95" fmla="*/ 10 h 724"/>
                <a:gd name="T96" fmla="*/ 259 w 2366"/>
                <a:gd name="T97" fmla="*/ 12 h 724"/>
                <a:gd name="T98" fmla="*/ 259 w 2366"/>
                <a:gd name="T99" fmla="*/ 3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6" h="724">
                  <a:moveTo>
                    <a:pt x="259" y="32"/>
                  </a:moveTo>
                  <a:cubicBezTo>
                    <a:pt x="638" y="26"/>
                    <a:pt x="1018" y="21"/>
                    <a:pt x="1397" y="25"/>
                  </a:cubicBezTo>
                  <a:cubicBezTo>
                    <a:pt x="1587" y="27"/>
                    <a:pt x="1777" y="31"/>
                    <a:pt x="1966" y="39"/>
                  </a:cubicBezTo>
                  <a:cubicBezTo>
                    <a:pt x="2061" y="43"/>
                    <a:pt x="2156" y="47"/>
                    <a:pt x="2250" y="53"/>
                  </a:cubicBezTo>
                  <a:cubicBezTo>
                    <a:pt x="2271" y="54"/>
                    <a:pt x="2297" y="52"/>
                    <a:pt x="2315" y="63"/>
                  </a:cubicBezTo>
                  <a:cubicBezTo>
                    <a:pt x="2334" y="74"/>
                    <a:pt x="2338" y="97"/>
                    <a:pt x="2340" y="117"/>
                  </a:cubicBezTo>
                  <a:cubicBezTo>
                    <a:pt x="2342" y="162"/>
                    <a:pt x="2337" y="207"/>
                    <a:pt x="2336" y="251"/>
                  </a:cubicBezTo>
                  <a:cubicBezTo>
                    <a:pt x="2333" y="347"/>
                    <a:pt x="2330" y="442"/>
                    <a:pt x="2327" y="537"/>
                  </a:cubicBezTo>
                  <a:cubicBezTo>
                    <a:pt x="2325" y="584"/>
                    <a:pt x="2327" y="632"/>
                    <a:pt x="2322" y="678"/>
                  </a:cubicBezTo>
                  <a:cubicBezTo>
                    <a:pt x="2319" y="709"/>
                    <a:pt x="2278" y="701"/>
                    <a:pt x="2256" y="701"/>
                  </a:cubicBezTo>
                  <a:cubicBezTo>
                    <a:pt x="2232" y="701"/>
                    <a:pt x="2208" y="701"/>
                    <a:pt x="2184" y="701"/>
                  </a:cubicBezTo>
                  <a:cubicBezTo>
                    <a:pt x="1993" y="701"/>
                    <a:pt x="1802" y="700"/>
                    <a:pt x="1611" y="700"/>
                  </a:cubicBezTo>
                  <a:cubicBezTo>
                    <a:pt x="1228" y="698"/>
                    <a:pt x="846" y="697"/>
                    <a:pt x="463" y="696"/>
                  </a:cubicBezTo>
                  <a:cubicBezTo>
                    <a:pt x="418" y="696"/>
                    <a:pt x="371" y="699"/>
                    <a:pt x="326" y="696"/>
                  </a:cubicBezTo>
                  <a:cubicBezTo>
                    <a:pt x="303" y="694"/>
                    <a:pt x="281" y="687"/>
                    <a:pt x="275" y="662"/>
                  </a:cubicBezTo>
                  <a:cubicBezTo>
                    <a:pt x="270" y="645"/>
                    <a:pt x="273" y="625"/>
                    <a:pt x="274" y="607"/>
                  </a:cubicBezTo>
                  <a:cubicBezTo>
                    <a:pt x="278" y="528"/>
                    <a:pt x="281" y="449"/>
                    <a:pt x="283" y="369"/>
                  </a:cubicBezTo>
                  <a:cubicBezTo>
                    <a:pt x="285" y="328"/>
                    <a:pt x="286" y="287"/>
                    <a:pt x="288" y="246"/>
                  </a:cubicBezTo>
                  <a:cubicBezTo>
                    <a:pt x="289" y="219"/>
                    <a:pt x="285" y="194"/>
                    <a:pt x="260" y="180"/>
                  </a:cubicBezTo>
                  <a:cubicBezTo>
                    <a:pt x="236" y="168"/>
                    <a:pt x="209" y="173"/>
                    <a:pt x="188" y="186"/>
                  </a:cubicBezTo>
                  <a:cubicBezTo>
                    <a:pt x="155" y="206"/>
                    <a:pt x="124" y="233"/>
                    <a:pt x="96" y="259"/>
                  </a:cubicBezTo>
                  <a:cubicBezTo>
                    <a:pt x="64" y="289"/>
                    <a:pt x="34" y="321"/>
                    <a:pt x="7" y="355"/>
                  </a:cubicBezTo>
                  <a:cubicBezTo>
                    <a:pt x="13" y="358"/>
                    <a:pt x="18" y="360"/>
                    <a:pt x="24" y="362"/>
                  </a:cubicBezTo>
                  <a:cubicBezTo>
                    <a:pt x="21" y="216"/>
                    <a:pt x="90" y="39"/>
                    <a:pt x="259" y="32"/>
                  </a:cubicBezTo>
                  <a:cubicBezTo>
                    <a:pt x="271" y="31"/>
                    <a:pt x="271" y="11"/>
                    <a:pt x="259" y="12"/>
                  </a:cubicBezTo>
                  <a:cubicBezTo>
                    <a:pt x="79" y="20"/>
                    <a:pt x="0" y="204"/>
                    <a:pt x="4" y="362"/>
                  </a:cubicBezTo>
                  <a:cubicBezTo>
                    <a:pt x="4" y="370"/>
                    <a:pt x="15" y="377"/>
                    <a:pt x="21" y="369"/>
                  </a:cubicBezTo>
                  <a:cubicBezTo>
                    <a:pt x="50" y="333"/>
                    <a:pt x="81" y="299"/>
                    <a:pt x="115" y="268"/>
                  </a:cubicBezTo>
                  <a:cubicBezTo>
                    <a:pt x="130" y="255"/>
                    <a:pt x="145" y="242"/>
                    <a:pt x="161" y="229"/>
                  </a:cubicBezTo>
                  <a:cubicBezTo>
                    <a:pt x="177" y="217"/>
                    <a:pt x="195" y="202"/>
                    <a:pt x="214" y="196"/>
                  </a:cubicBezTo>
                  <a:cubicBezTo>
                    <a:pt x="228" y="191"/>
                    <a:pt x="246" y="192"/>
                    <a:pt x="258" y="203"/>
                  </a:cubicBezTo>
                  <a:cubicBezTo>
                    <a:pt x="272" y="216"/>
                    <a:pt x="268" y="238"/>
                    <a:pt x="268" y="255"/>
                  </a:cubicBezTo>
                  <a:cubicBezTo>
                    <a:pt x="266" y="298"/>
                    <a:pt x="264" y="341"/>
                    <a:pt x="263" y="383"/>
                  </a:cubicBezTo>
                  <a:cubicBezTo>
                    <a:pt x="260" y="464"/>
                    <a:pt x="257" y="544"/>
                    <a:pt x="253" y="624"/>
                  </a:cubicBezTo>
                  <a:cubicBezTo>
                    <a:pt x="251" y="654"/>
                    <a:pt x="253" y="688"/>
                    <a:pt x="283" y="705"/>
                  </a:cubicBezTo>
                  <a:cubicBezTo>
                    <a:pt x="315" y="724"/>
                    <a:pt x="363" y="716"/>
                    <a:pt x="399" y="716"/>
                  </a:cubicBezTo>
                  <a:cubicBezTo>
                    <a:pt x="790" y="717"/>
                    <a:pt x="1180" y="718"/>
                    <a:pt x="1571" y="719"/>
                  </a:cubicBezTo>
                  <a:cubicBezTo>
                    <a:pt x="1767" y="720"/>
                    <a:pt x="1964" y="720"/>
                    <a:pt x="2160" y="721"/>
                  </a:cubicBezTo>
                  <a:cubicBezTo>
                    <a:pt x="2184" y="721"/>
                    <a:pt x="2208" y="721"/>
                    <a:pt x="2232" y="721"/>
                  </a:cubicBezTo>
                  <a:cubicBezTo>
                    <a:pt x="2255" y="721"/>
                    <a:pt x="2280" y="723"/>
                    <a:pt x="2303" y="721"/>
                  </a:cubicBezTo>
                  <a:cubicBezTo>
                    <a:pt x="2343" y="716"/>
                    <a:pt x="2342" y="681"/>
                    <a:pt x="2343" y="648"/>
                  </a:cubicBezTo>
                  <a:cubicBezTo>
                    <a:pt x="2346" y="550"/>
                    <a:pt x="2349" y="452"/>
                    <a:pt x="2353" y="355"/>
                  </a:cubicBezTo>
                  <a:cubicBezTo>
                    <a:pt x="2354" y="307"/>
                    <a:pt x="2356" y="259"/>
                    <a:pt x="2357" y="212"/>
                  </a:cubicBezTo>
                  <a:cubicBezTo>
                    <a:pt x="2359" y="172"/>
                    <a:pt x="2366" y="125"/>
                    <a:pt x="2355" y="86"/>
                  </a:cubicBezTo>
                  <a:cubicBezTo>
                    <a:pt x="2346" y="56"/>
                    <a:pt x="2323" y="40"/>
                    <a:pt x="2292" y="36"/>
                  </a:cubicBezTo>
                  <a:cubicBezTo>
                    <a:pt x="2246" y="30"/>
                    <a:pt x="2198" y="30"/>
                    <a:pt x="2152" y="27"/>
                  </a:cubicBezTo>
                  <a:cubicBezTo>
                    <a:pt x="1958" y="17"/>
                    <a:pt x="1765" y="11"/>
                    <a:pt x="1571" y="8"/>
                  </a:cubicBezTo>
                  <a:cubicBezTo>
                    <a:pt x="1181" y="0"/>
                    <a:pt x="791" y="4"/>
                    <a:pt x="401" y="10"/>
                  </a:cubicBezTo>
                  <a:cubicBezTo>
                    <a:pt x="353" y="10"/>
                    <a:pt x="306" y="11"/>
                    <a:pt x="259" y="12"/>
                  </a:cubicBezTo>
                  <a:cubicBezTo>
                    <a:pt x="246" y="12"/>
                    <a:pt x="246" y="32"/>
                    <a:pt x="259" y="32"/>
                  </a:cubicBezTo>
                  <a:close/>
                </a:path>
              </a:pathLst>
            </a:custGeom>
            <a:grpFill/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53990ABE-FF62-40AE-BE87-48CAD9783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1" y="4783138"/>
              <a:ext cx="776288" cy="739775"/>
            </a:xfrm>
            <a:custGeom>
              <a:avLst/>
              <a:gdLst>
                <a:gd name="T0" fmla="*/ 470 w 490"/>
                <a:gd name="T1" fmla="*/ 13 h 466"/>
                <a:gd name="T2" fmla="*/ 463 w 490"/>
                <a:gd name="T3" fmla="*/ 227 h 466"/>
                <a:gd name="T4" fmla="*/ 459 w 490"/>
                <a:gd name="T5" fmla="*/ 334 h 466"/>
                <a:gd name="T6" fmla="*/ 458 w 490"/>
                <a:gd name="T7" fmla="*/ 385 h 466"/>
                <a:gd name="T8" fmla="*/ 434 w 490"/>
                <a:gd name="T9" fmla="*/ 438 h 466"/>
                <a:gd name="T10" fmla="*/ 336 w 490"/>
                <a:gd name="T11" fmla="*/ 438 h 466"/>
                <a:gd name="T12" fmla="*/ 226 w 490"/>
                <a:gd name="T13" fmla="*/ 438 h 466"/>
                <a:gd name="T14" fmla="*/ 13 w 490"/>
                <a:gd name="T15" fmla="*/ 437 h 466"/>
                <a:gd name="T16" fmla="*/ 13 w 490"/>
                <a:gd name="T17" fmla="*/ 457 h 466"/>
                <a:gd name="T18" fmla="*/ 249 w 490"/>
                <a:gd name="T19" fmla="*/ 458 h 466"/>
                <a:gd name="T20" fmla="*/ 368 w 490"/>
                <a:gd name="T21" fmla="*/ 458 h 466"/>
                <a:gd name="T22" fmla="*/ 461 w 490"/>
                <a:gd name="T23" fmla="*/ 450 h 466"/>
                <a:gd name="T24" fmla="*/ 478 w 490"/>
                <a:gd name="T25" fmla="*/ 369 h 466"/>
                <a:gd name="T26" fmla="*/ 482 w 490"/>
                <a:gd name="T27" fmla="*/ 251 h 466"/>
                <a:gd name="T28" fmla="*/ 490 w 490"/>
                <a:gd name="T29" fmla="*/ 13 h 466"/>
                <a:gd name="T30" fmla="*/ 470 w 490"/>
                <a:gd name="T31" fmla="*/ 1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466">
                  <a:moveTo>
                    <a:pt x="470" y="13"/>
                  </a:moveTo>
                  <a:cubicBezTo>
                    <a:pt x="468" y="84"/>
                    <a:pt x="465" y="155"/>
                    <a:pt x="463" y="227"/>
                  </a:cubicBezTo>
                  <a:cubicBezTo>
                    <a:pt x="462" y="262"/>
                    <a:pt x="461" y="298"/>
                    <a:pt x="459" y="334"/>
                  </a:cubicBezTo>
                  <a:cubicBezTo>
                    <a:pt x="459" y="351"/>
                    <a:pt x="458" y="368"/>
                    <a:pt x="458" y="385"/>
                  </a:cubicBezTo>
                  <a:cubicBezTo>
                    <a:pt x="457" y="405"/>
                    <a:pt x="462" y="435"/>
                    <a:pt x="434" y="438"/>
                  </a:cubicBezTo>
                  <a:cubicBezTo>
                    <a:pt x="402" y="442"/>
                    <a:pt x="368" y="438"/>
                    <a:pt x="336" y="438"/>
                  </a:cubicBezTo>
                  <a:cubicBezTo>
                    <a:pt x="299" y="438"/>
                    <a:pt x="262" y="438"/>
                    <a:pt x="226" y="438"/>
                  </a:cubicBezTo>
                  <a:cubicBezTo>
                    <a:pt x="155" y="438"/>
                    <a:pt x="84" y="437"/>
                    <a:pt x="13" y="437"/>
                  </a:cubicBezTo>
                  <a:cubicBezTo>
                    <a:pt x="0" y="437"/>
                    <a:pt x="0" y="457"/>
                    <a:pt x="13" y="457"/>
                  </a:cubicBezTo>
                  <a:cubicBezTo>
                    <a:pt x="92" y="457"/>
                    <a:pt x="170" y="458"/>
                    <a:pt x="249" y="458"/>
                  </a:cubicBezTo>
                  <a:cubicBezTo>
                    <a:pt x="289" y="458"/>
                    <a:pt x="328" y="458"/>
                    <a:pt x="368" y="458"/>
                  </a:cubicBezTo>
                  <a:cubicBezTo>
                    <a:pt x="394" y="458"/>
                    <a:pt x="437" y="466"/>
                    <a:pt x="461" y="450"/>
                  </a:cubicBezTo>
                  <a:cubicBezTo>
                    <a:pt x="484" y="434"/>
                    <a:pt x="478" y="393"/>
                    <a:pt x="478" y="369"/>
                  </a:cubicBezTo>
                  <a:cubicBezTo>
                    <a:pt x="480" y="330"/>
                    <a:pt x="481" y="290"/>
                    <a:pt x="482" y="251"/>
                  </a:cubicBezTo>
                  <a:cubicBezTo>
                    <a:pt x="485" y="171"/>
                    <a:pt x="487" y="92"/>
                    <a:pt x="490" y="13"/>
                  </a:cubicBezTo>
                  <a:cubicBezTo>
                    <a:pt x="490" y="0"/>
                    <a:pt x="470" y="0"/>
                    <a:pt x="470" y="13"/>
                  </a:cubicBezTo>
                  <a:close/>
                </a:path>
              </a:pathLst>
            </a:custGeom>
            <a:grpFill/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96A4AEE-ADBD-4FB8-868E-AA21EA4F677B}"/>
              </a:ext>
            </a:extLst>
          </p:cNvPr>
          <p:cNvGrpSpPr/>
          <p:nvPr/>
        </p:nvGrpSpPr>
        <p:grpSpPr>
          <a:xfrm>
            <a:off x="5339644" y="3587230"/>
            <a:ext cx="6150461" cy="2850682"/>
            <a:chOff x="7056439" y="4040188"/>
            <a:chExt cx="3008313" cy="2109788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05BDADD-A00D-47ED-AA0B-9D693262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9" y="4221163"/>
              <a:ext cx="2700338" cy="1928813"/>
            </a:xfrm>
            <a:custGeom>
              <a:avLst/>
              <a:gdLst>
                <a:gd name="T0" fmla="*/ 1701 w 1701"/>
                <a:gd name="T1" fmla="*/ 959 h 1215"/>
                <a:gd name="T2" fmla="*/ 621 w 1701"/>
                <a:gd name="T3" fmla="*/ 959 h 1215"/>
                <a:gd name="T4" fmla="*/ 709 w 1701"/>
                <a:gd name="T5" fmla="*/ 1215 h 1215"/>
                <a:gd name="T6" fmla="*/ 381 w 1701"/>
                <a:gd name="T7" fmla="*/ 959 h 1215"/>
                <a:gd name="T8" fmla="*/ 0 w 1701"/>
                <a:gd name="T9" fmla="*/ 959 h 1215"/>
                <a:gd name="T10" fmla="*/ 0 w 1701"/>
                <a:gd name="T11" fmla="*/ 0 h 1215"/>
                <a:gd name="T12" fmla="*/ 1701 w 1701"/>
                <a:gd name="T13" fmla="*/ 0 h 1215"/>
                <a:gd name="T14" fmla="*/ 1701 w 1701"/>
                <a:gd name="T15" fmla="*/ 95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1" h="1215">
                  <a:moveTo>
                    <a:pt x="1701" y="959"/>
                  </a:moveTo>
                  <a:lnTo>
                    <a:pt x="621" y="959"/>
                  </a:lnTo>
                  <a:lnTo>
                    <a:pt x="709" y="1215"/>
                  </a:lnTo>
                  <a:lnTo>
                    <a:pt x="381" y="959"/>
                  </a:lnTo>
                  <a:lnTo>
                    <a:pt x="0" y="959"/>
                  </a:lnTo>
                  <a:lnTo>
                    <a:pt x="0" y="0"/>
                  </a:lnTo>
                  <a:lnTo>
                    <a:pt x="1701" y="0"/>
                  </a:lnTo>
                  <a:lnTo>
                    <a:pt x="1701" y="959"/>
                  </a:lnTo>
                  <a:close/>
                </a:path>
              </a:pathLst>
            </a:custGeom>
            <a:solidFill>
              <a:srgbClr val="FFFFFF"/>
            </a:solidFill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CA8060D-83F5-4DCB-BAB7-F00DFA6D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6439" y="5429251"/>
              <a:ext cx="468313" cy="482600"/>
            </a:xfrm>
            <a:custGeom>
              <a:avLst/>
              <a:gdLst>
                <a:gd name="T0" fmla="*/ 0 w 295"/>
                <a:gd name="T1" fmla="*/ 304 h 304"/>
                <a:gd name="T2" fmla="*/ 295 w 295"/>
                <a:gd name="T3" fmla="*/ 304 h 304"/>
                <a:gd name="T4" fmla="*/ 295 w 295"/>
                <a:gd name="T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5" h="304">
                  <a:moveTo>
                    <a:pt x="0" y="304"/>
                  </a:moveTo>
                  <a:lnTo>
                    <a:pt x="295" y="304"/>
                  </a:lnTo>
                  <a:lnTo>
                    <a:pt x="295" y="0"/>
                  </a:lnTo>
                </a:path>
              </a:pathLst>
            </a:custGeom>
            <a:noFill/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0CBA9C74-2542-41E1-A92A-85B85DEC7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9" y="4040188"/>
              <a:ext cx="466725" cy="482600"/>
            </a:xfrm>
            <a:custGeom>
              <a:avLst/>
              <a:gdLst>
                <a:gd name="T0" fmla="*/ 294 w 294"/>
                <a:gd name="T1" fmla="*/ 0 h 304"/>
                <a:gd name="T2" fmla="*/ 0 w 294"/>
                <a:gd name="T3" fmla="*/ 0 h 304"/>
                <a:gd name="T4" fmla="*/ 0 w 294"/>
                <a:gd name="T5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" h="304">
                  <a:moveTo>
                    <a:pt x="294" y="0"/>
                  </a:moveTo>
                  <a:lnTo>
                    <a:pt x="0" y="0"/>
                  </a:lnTo>
                  <a:lnTo>
                    <a:pt x="0" y="304"/>
                  </a:lnTo>
                </a:path>
              </a:pathLst>
            </a:custGeom>
            <a:noFill/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FC2729B4-E4F5-47E6-802C-60D7C220D32E}"/>
              </a:ext>
            </a:extLst>
          </p:cNvPr>
          <p:cNvSpPr/>
          <p:nvPr/>
        </p:nvSpPr>
        <p:spPr>
          <a:xfrm>
            <a:off x="9192860" y="-68597"/>
            <a:ext cx="3068549" cy="2142647"/>
          </a:xfrm>
          <a:prstGeom prst="rect">
            <a:avLst/>
          </a:prstGeom>
          <a:blipFill>
            <a:blip r:embed="rId5">
              <a:alphaModFix amt="4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0546085-3A17-48F4-B224-39BB6BC633EE}"/>
              </a:ext>
            </a:extLst>
          </p:cNvPr>
          <p:cNvSpPr/>
          <p:nvPr/>
        </p:nvSpPr>
        <p:spPr>
          <a:xfrm>
            <a:off x="-200456" y="3793442"/>
            <a:ext cx="3918676" cy="2736257"/>
          </a:xfrm>
          <a:prstGeom prst="rect">
            <a:avLst/>
          </a:prstGeom>
          <a:blipFill>
            <a:blip r:embed="rId5">
              <a:alphaModFix amt="4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9A68119-AC4E-4DC7-9189-4D747812D4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273233" y="217607"/>
            <a:ext cx="6858001" cy="180867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475A7B4-01FE-49C6-9C83-8726A6966B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CFCF9F86-52C8-48AE-A238-CD578F711C6E}"/>
              </a:ext>
            </a:extLst>
          </p:cNvPr>
          <p:cNvSpPr txBox="1"/>
          <p:nvPr/>
        </p:nvSpPr>
        <p:spPr>
          <a:xfrm>
            <a:off x="1209266" y="1309396"/>
            <a:ext cx="486889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algn="just">
              <a:defRPr sz="4000" b="1">
                <a:ln/>
                <a:solidFill>
                  <a:schemeClr val="accent4"/>
                </a:solidFill>
                <a:latin typeface="UTM Guanine" panose="020406030505060202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1. Hoàn thành bài tập vào vở.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47E857-A42F-480D-944E-19988A91DCC1}"/>
              </a:ext>
            </a:extLst>
          </p:cNvPr>
          <p:cNvSpPr txBox="1"/>
          <p:nvPr/>
        </p:nvSpPr>
        <p:spPr>
          <a:xfrm>
            <a:off x="5799515" y="4550947"/>
            <a:ext cx="54322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algn="just">
              <a:defRPr sz="3600" b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000">
                <a:ln/>
                <a:solidFill>
                  <a:schemeClr val="accent4"/>
                </a:solidFill>
                <a:latin typeface="UTM Guanine" panose="02040603050506020204" pitchFamily="18" charset="0"/>
              </a:rPr>
              <a:t>2. Chuẩn bị bài mới.</a:t>
            </a:r>
            <a:endParaRPr lang="zh-CN" altLang="en-US" sz="4000" dirty="0">
              <a:ln/>
              <a:solidFill>
                <a:schemeClr val="accent4"/>
              </a:solidFill>
              <a:latin typeface="UTM Guanine" panose="020406030505060202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D64A7E9-E177-4068-BACC-BF1945BAC117}"/>
              </a:ext>
            </a:extLst>
          </p:cNvPr>
          <p:cNvSpPr txBox="1"/>
          <p:nvPr/>
        </p:nvSpPr>
        <p:spPr>
          <a:xfrm>
            <a:off x="6838499" y="570037"/>
            <a:ext cx="4651606" cy="1827193"/>
          </a:xfrm>
          <a:prstGeom prst="cloud">
            <a:avLst/>
          </a:prstGeom>
          <a:solidFill>
            <a:schemeClr val="bg1"/>
          </a:solidFill>
          <a:ln w="44450">
            <a:solidFill>
              <a:srgbClr val="F5879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Dặn dò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sp>
        <p:nvSpPr>
          <p:cNvPr id="32" name="文本框 30">
            <a:extLst>
              <a:ext uri="{FF2B5EF4-FFF2-40B4-BE49-F238E27FC236}">
                <a16:creationId xmlns:a16="http://schemas.microsoft.com/office/drawing/2014/main" id="{6FEAEFAE-D7DE-46C2-BC1C-EB0A879B9F63}"/>
              </a:ext>
            </a:extLst>
          </p:cNvPr>
          <p:cNvSpPr txBox="1"/>
          <p:nvPr/>
        </p:nvSpPr>
        <p:spPr>
          <a:xfrm>
            <a:off x="1442950" y="5182432"/>
            <a:ext cx="2044481" cy="1211588"/>
          </a:xfrm>
          <a:prstGeom prst="cloud">
            <a:avLst/>
          </a:prstGeom>
          <a:solidFill>
            <a:schemeClr val="bg1"/>
          </a:solidFill>
          <a:ln w="44450">
            <a:solidFill>
              <a:srgbClr val="F58791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pic>
        <p:nvPicPr>
          <p:cNvPr id="33" name="图片 2">
            <a:extLst>
              <a:ext uri="{FF2B5EF4-FFF2-40B4-BE49-F238E27FC236}">
                <a16:creationId xmlns:a16="http://schemas.microsoft.com/office/drawing/2014/main" id="{13F0B712-FDA8-4611-95BA-147BD6972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1" y="2986908"/>
            <a:ext cx="5323660" cy="37595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D1727A6-E48C-41E7-BC92-774F137F005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46" y="721842"/>
            <a:ext cx="1121154" cy="16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280083" y="193366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KTUTS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4099612" y="1968907"/>
            <a:ext cx="3368862" cy="2729635"/>
            <a:chOff x="4239259" y="1836692"/>
            <a:chExt cx="3368862" cy="27296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4239259" y="1836692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học tốt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4284775" y="1857893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học tốt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58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332544" y="191039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Luyện từ và câu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3489857" y="1829018"/>
            <a:ext cx="4845674" cy="2808441"/>
            <a:chOff x="3489857" y="1829018"/>
            <a:chExt cx="4845674" cy="2808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3489857" y="1836692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gạch ngang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3513378" y="1829018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gạch ngang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3722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755255" y="969326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1517" y="-1543429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)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3273CEAB-B856-4BE1-96F1-141FA9E9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/>
              <a:t>Cái</a:t>
            </a:r>
            <a:r>
              <a:rPr lang="en-US" sz="2600" dirty="0"/>
              <a:t> </a:t>
            </a:r>
            <a:r>
              <a:rPr lang="en-US" sz="2600" dirty="0" err="1"/>
              <a:t>đuôi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–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khoẻ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khủng</a:t>
            </a:r>
            <a:r>
              <a:rPr lang="en-US" sz="2600" dirty="0"/>
              <a:t> </a:t>
            </a:r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tấn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–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trói</a:t>
            </a:r>
            <a:r>
              <a:rPr lang="en-US" sz="2600" dirty="0"/>
              <a:t> </a:t>
            </a:r>
            <a:r>
              <a:rPr lang="en-US" sz="2600" dirty="0" err="1"/>
              <a:t>xếp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bên</a:t>
            </a:r>
            <a:r>
              <a:rPr lang="en-US" sz="2600" dirty="0"/>
              <a:t> </a:t>
            </a:r>
            <a:r>
              <a:rPr lang="en-US" sz="2600" dirty="0" err="1"/>
              <a:t>mạng</a:t>
            </a:r>
            <a:r>
              <a:rPr lang="en-US" sz="2600" dirty="0"/>
              <a:t> </a:t>
            </a:r>
            <a:r>
              <a:rPr lang="en-US" sz="2600" dirty="0" err="1"/>
              <a:t>sườn</a:t>
            </a:r>
            <a:r>
              <a:rPr lang="en-US" sz="2600"/>
              <a:t>.  </a:t>
            </a:r>
          </a:p>
          <a:p>
            <a:pPr algn="just"/>
            <a:r>
              <a:rPr lang="en-US" sz="2600" i="1">
                <a:solidFill>
                  <a:srgbClr val="CC00CC"/>
                </a:solidFill>
              </a:rPr>
              <a:t>							Theo </a:t>
            </a:r>
            <a:r>
              <a:rPr lang="en-US" sz="2600" i="1" dirty="0">
                <a:solidFill>
                  <a:srgbClr val="CC00CC"/>
                </a:solidFill>
              </a:rPr>
              <a:t>ĐOÀN GIỎI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2239774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2BC20C9-9CBB-48D1-A069-E25AD3FC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38" y="2239773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rgbClr val="E843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CDC4572-D10F-49F5-8609-8E3485E3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1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>
                <a:solidFill>
                  <a:srgbClr val="E8436B"/>
                </a:solidFill>
              </a:rPr>
              <a:t>Cái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đuôi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dài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bộ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phận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khoẻ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nhất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của</a:t>
            </a:r>
            <a:r>
              <a:rPr lang="en-US" sz="2600" dirty="0">
                <a:solidFill>
                  <a:srgbClr val="E8436B"/>
                </a:solidFill>
              </a:rPr>
              <a:t> con </a:t>
            </a:r>
            <a:r>
              <a:rPr lang="en-US" sz="2600" dirty="0" err="1">
                <a:solidFill>
                  <a:srgbClr val="E8436B"/>
                </a:solidFill>
              </a:rPr>
              <a:t>vật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kinh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khủng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dùng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để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tấn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công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đã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bị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trói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xếp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vào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bên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mạng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sườn</a:t>
            </a:r>
            <a:r>
              <a:rPr lang="en-US" sz="2600" dirty="0">
                <a:solidFill>
                  <a:srgbClr val="E8436B"/>
                </a:solidFill>
              </a:rPr>
              <a:t>.</a:t>
            </a:r>
            <a:r>
              <a:rPr lang="en-US" sz="2600" dirty="0"/>
              <a:t>  </a:t>
            </a:r>
          </a:p>
          <a:p>
            <a:pPr algn="just"/>
            <a:r>
              <a:rPr lang="en-US" sz="2600" i="1" dirty="0">
                <a:solidFill>
                  <a:srgbClr val="CC00CC"/>
                </a:solidFill>
              </a:rPr>
              <a:t>							Theo ĐOÀN GIỎI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9B7D4CE9-30BD-4CC9-A24A-336BE9100B59}"/>
              </a:ext>
            </a:extLst>
          </p:cNvPr>
          <p:cNvCxnSpPr/>
          <p:nvPr/>
        </p:nvCxnSpPr>
        <p:spPr>
          <a:xfrm>
            <a:off x="2976664" y="1118681"/>
            <a:ext cx="7013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537D814E-2521-4F61-87BB-4375EA1869DF}"/>
              </a:ext>
            </a:extLst>
          </p:cNvPr>
          <p:cNvCxnSpPr>
            <a:cxnSpLocks/>
          </p:cNvCxnSpPr>
          <p:nvPr/>
        </p:nvCxnSpPr>
        <p:spPr>
          <a:xfrm>
            <a:off x="2285105" y="1751508"/>
            <a:ext cx="3006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97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)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42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accent6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Để quạt điện được bền, người dùng nên thực hiện các biện pháp sau đây: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 khi đặt quạt, đặt quạt hơi chắc chắn để chân quạt tiếp xúc đều với nền.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Khi điện đã vào quạt, tránh để cánh quạt bị vướng víu, quạt không quay được sẽ làm nóng chảy dây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 năm, tra dầu mỡ vào ổ trục, bộ phận điều khiển hướng quay của quạt, nhưng không nên tra quá nhiều, vì dầu mỡ sẽ chảy vào trong làm hỏng dây bên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không dùng, cất quạt vào nơi khô, mát, sạch sẽ, ít bụi bặm.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D0480582-7526-4B47-BA80-D826472D0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83" y="4720260"/>
            <a:ext cx="1597644" cy="1996768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931CFE0-EB34-4EB4-94EE-F281A64D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89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bặm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</a:p>
        </p:txBody>
      </p:sp>
    </p:spTree>
    <p:extLst>
      <p:ext uri="{BB962C8B-B14F-4D97-AF65-F5344CB8AC3E}">
        <p14:creationId xmlns:p14="http://schemas.microsoft.com/office/powerpoint/2010/main" val="3738132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444523" y="2176061"/>
            <a:ext cx="529592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196163" y="3481611"/>
            <a:ext cx="541866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106313" y="2406641"/>
            <a:ext cx="487679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ai?</a:t>
            </a:r>
            <a:endParaRPr lang="en-US" sz="36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DUY KHÁN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096000" y="2063741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571"/>
          <p:cNvSpPr>
            <a:spLocks noChangeArrowheads="1"/>
          </p:cNvSpPr>
          <p:nvPr/>
        </p:nvSpPr>
        <p:spPr bwMode="auto">
          <a:xfrm>
            <a:off x="1319366" y="3657601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571"/>
          <p:cNvSpPr>
            <a:spLocks noChangeArrowheads="1"/>
          </p:cNvSpPr>
          <p:nvPr/>
        </p:nvSpPr>
        <p:spPr bwMode="auto">
          <a:xfrm>
            <a:off x="1319365" y="4206789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27C15-F77A-47E2-89ED-40A9E786E1A1}"/>
              </a:ext>
            </a:extLst>
          </p:cNvPr>
          <p:cNvSpPr txBox="1"/>
          <p:nvPr/>
        </p:nvSpPr>
        <p:spPr>
          <a:xfrm>
            <a:off x="2362200" y="530523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1B21E829-A9DB-45A8-8BF7-61AD4CAAEE40}"/>
              </a:ext>
            </a:extLst>
          </p:cNvPr>
          <p:cNvCxnSpPr/>
          <p:nvPr/>
        </p:nvCxnSpPr>
        <p:spPr>
          <a:xfrm>
            <a:off x="2362200" y="1853962"/>
            <a:ext cx="7013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  <p:bldP spid="129032" grpId="0" build="allAtOnce"/>
      <p:bldP spid="129033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2" name="Rectangle 566"/>
          <p:cNvSpPr>
            <a:spLocks noChangeArrowheads="1"/>
          </p:cNvSpPr>
          <p:nvPr/>
        </p:nvSpPr>
        <p:spPr bwMode="auto">
          <a:xfrm>
            <a:off x="1374424" y="3626555"/>
            <a:ext cx="45474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903" name="Text Box 567"/>
          <p:cNvSpPr txBox="1">
            <a:spLocks noChangeArrowheads="1"/>
          </p:cNvSpPr>
          <p:nvPr/>
        </p:nvSpPr>
        <p:spPr bwMode="auto">
          <a:xfrm>
            <a:off x="1388534" y="1686545"/>
            <a:ext cx="4504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gai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4" name="Text Box 568"/>
          <p:cNvSpPr txBox="1">
            <a:spLocks noChangeArrowheads="1"/>
          </p:cNvSpPr>
          <p:nvPr/>
        </p:nvSpPr>
        <p:spPr bwMode="auto">
          <a:xfrm rot="10837321" flipV="1">
            <a:off x="6471203" y="1738413"/>
            <a:ext cx="52261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5" name="Text Box 569"/>
          <p:cNvSpPr txBox="1">
            <a:spLocks noChangeArrowheads="1"/>
          </p:cNvSpPr>
          <p:nvPr/>
        </p:nvSpPr>
        <p:spPr bwMode="auto">
          <a:xfrm>
            <a:off x="6307670" y="3315528"/>
            <a:ext cx="539608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đánh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phần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thích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sấu</a:t>
            </a:r>
            <a:r>
              <a:rPr lang="en-US" dirty="0"/>
              <a:t>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.</a:t>
            </a:r>
          </a:p>
        </p:txBody>
      </p:sp>
      <p:sp>
        <p:nvSpPr>
          <p:cNvPr id="14906" name="Line 570"/>
          <p:cNvSpPr>
            <a:spLocks noChangeShapeType="1"/>
          </p:cNvSpPr>
          <p:nvPr/>
        </p:nvSpPr>
        <p:spPr bwMode="auto">
          <a:xfrm>
            <a:off x="6096000" y="1640146"/>
            <a:ext cx="0" cy="48415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07" name="Oval 571"/>
          <p:cNvSpPr>
            <a:spLocks noChangeArrowheads="1"/>
          </p:cNvSpPr>
          <p:nvPr/>
        </p:nvSpPr>
        <p:spPr bwMode="auto">
          <a:xfrm>
            <a:off x="1374422" y="4241090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8" name="Oval 572"/>
          <p:cNvSpPr>
            <a:spLocks noChangeArrowheads="1"/>
          </p:cNvSpPr>
          <p:nvPr/>
        </p:nvSpPr>
        <p:spPr bwMode="auto">
          <a:xfrm>
            <a:off x="3686929" y="5192794"/>
            <a:ext cx="289281" cy="4391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A7DFA-5EA8-4396-8C8D-4166AE4EA93F}"/>
              </a:ext>
            </a:extLst>
          </p:cNvPr>
          <p:cNvSpPr txBox="1"/>
          <p:nvPr/>
        </p:nvSpPr>
        <p:spPr>
          <a:xfrm>
            <a:off x="2297289" y="316707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C149F264-EC22-42A7-BAAD-676F9FE5B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40" y="5145966"/>
            <a:ext cx="3025860" cy="1652678"/>
          </a:xfrm>
          <a:prstGeom prst="rect">
            <a:avLst/>
          </a:prstGeom>
        </p:spPr>
      </p:pic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F3BB3A8-1C2A-4B9B-BD28-F16720D2DC08}"/>
              </a:ext>
            </a:extLst>
          </p:cNvPr>
          <p:cNvCxnSpPr/>
          <p:nvPr/>
        </p:nvCxnSpPr>
        <p:spPr>
          <a:xfrm>
            <a:off x="2297289" y="1628430"/>
            <a:ext cx="7013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2" grpId="0"/>
      <p:bldP spid="14902" grpId="1"/>
      <p:bldP spid="14903" grpId="0"/>
      <p:bldP spid="14904" grpId="0"/>
      <p:bldP spid="14905" grpId="0"/>
      <p:bldP spid="14906" grpId="0" animBg="1"/>
      <p:bldP spid="14907" grpId="0" animBg="1"/>
      <p:bldP spid="14907" grpId="1" animBg="1"/>
      <p:bldP spid="14908" grpId="0" animBg="1"/>
      <p:bldP spid="149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19400" y="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993300"/>
              </a:solidFill>
            </a:endParaRPr>
          </a:p>
        </p:txBody>
      </p:sp>
      <p:sp>
        <p:nvSpPr>
          <p:cNvPr id="16950" name="Rectangle 566"/>
          <p:cNvSpPr>
            <a:spLocks noChangeArrowheads="1"/>
          </p:cNvSpPr>
          <p:nvPr/>
        </p:nvSpPr>
        <p:spPr bwMode="auto">
          <a:xfrm>
            <a:off x="1306291" y="1285049"/>
            <a:ext cx="65314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bặm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51" name="Text Box 567"/>
          <p:cNvSpPr txBox="1">
            <a:spLocks noChangeArrowheads="1"/>
          </p:cNvSpPr>
          <p:nvPr/>
        </p:nvSpPr>
        <p:spPr bwMode="auto">
          <a:xfrm>
            <a:off x="1828800" y="356774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Để quạt điện được bền, người dùng nên thực hiện các biện pháp sau đây:</a:t>
            </a:r>
          </a:p>
        </p:txBody>
      </p:sp>
      <p:sp>
        <p:nvSpPr>
          <p:cNvPr id="16952" name="Text Box 568"/>
          <p:cNvSpPr txBox="1">
            <a:spLocks noChangeArrowheads="1"/>
          </p:cNvSpPr>
          <p:nvPr/>
        </p:nvSpPr>
        <p:spPr bwMode="auto">
          <a:xfrm>
            <a:off x="8240486" y="792449"/>
            <a:ext cx="32906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53" name="Text Box 569"/>
          <p:cNvSpPr txBox="1">
            <a:spLocks noChangeArrowheads="1"/>
          </p:cNvSpPr>
          <p:nvPr/>
        </p:nvSpPr>
        <p:spPr bwMode="auto">
          <a:xfrm>
            <a:off x="8196942" y="2526121"/>
            <a:ext cx="3410647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200">
                <a:sym typeface="Wingdings" panose="05000000000000000000" pitchFamily="2" charset="2"/>
              </a:rPr>
              <a:t> </a:t>
            </a:r>
            <a:r>
              <a:rPr lang="en-US" sz="3200"/>
              <a:t>Dấu </a:t>
            </a:r>
            <a:r>
              <a:rPr lang="en-US" sz="3200" dirty="0" err="1"/>
              <a:t>gạch</a:t>
            </a:r>
            <a:r>
              <a:rPr lang="en-US" sz="3200" dirty="0"/>
              <a:t> </a:t>
            </a:r>
            <a:r>
              <a:rPr lang="en-US" sz="3200" dirty="0" err="1"/>
              <a:t>ngang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đánh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dấu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các</a:t>
            </a:r>
            <a:r>
              <a:rPr lang="en-US" sz="3200" dirty="0">
                <a:solidFill>
                  <a:srgbClr val="C00000"/>
                </a:solidFill>
              </a:rPr>
              <a:t> ý </a:t>
            </a:r>
            <a:r>
              <a:rPr lang="en-US" sz="3200" dirty="0" err="1">
                <a:solidFill>
                  <a:srgbClr val="C00000"/>
                </a:solidFill>
              </a:rPr>
              <a:t>trong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đoạn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liệt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kê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biện</a:t>
            </a:r>
            <a:r>
              <a:rPr lang="en-US" sz="3200" dirty="0"/>
              <a:t> </a:t>
            </a:r>
            <a:r>
              <a:rPr lang="en-US" sz="3200" dirty="0" err="1"/>
              <a:t>pháp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 </a:t>
            </a:r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bền</a:t>
            </a:r>
            <a:r>
              <a:rPr lang="en-US" sz="3200" dirty="0"/>
              <a:t>.</a:t>
            </a:r>
          </a:p>
        </p:txBody>
      </p:sp>
      <p:sp>
        <p:nvSpPr>
          <p:cNvPr id="16955" name="Oval 571"/>
          <p:cNvSpPr>
            <a:spLocks noChangeArrowheads="1"/>
          </p:cNvSpPr>
          <p:nvPr/>
        </p:nvSpPr>
        <p:spPr bwMode="auto">
          <a:xfrm>
            <a:off x="1306290" y="1345373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6" name="Oval 572"/>
          <p:cNvSpPr>
            <a:spLocks noChangeArrowheads="1"/>
          </p:cNvSpPr>
          <p:nvPr/>
        </p:nvSpPr>
        <p:spPr bwMode="auto">
          <a:xfrm>
            <a:off x="1306290" y="2207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" name="Oval 573"/>
          <p:cNvSpPr>
            <a:spLocks noChangeArrowheads="1"/>
          </p:cNvSpPr>
          <p:nvPr/>
        </p:nvSpPr>
        <p:spPr bwMode="auto">
          <a:xfrm>
            <a:off x="1306290" y="3468276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8" name="Oval 574"/>
          <p:cNvSpPr>
            <a:spLocks noChangeArrowheads="1"/>
          </p:cNvSpPr>
          <p:nvPr/>
        </p:nvSpPr>
        <p:spPr bwMode="auto">
          <a:xfrm>
            <a:off x="1306290" y="5636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70">
            <a:extLst>
              <a:ext uri="{FF2B5EF4-FFF2-40B4-BE49-F238E27FC236}">
                <a16:creationId xmlns:a16="http://schemas.microsoft.com/office/drawing/2014/main" id="{AF9F7645-44FC-49FA-87D5-03B064C4C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857" y="356774"/>
            <a:ext cx="0" cy="61345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661D0937-10E0-499B-B9C3-E40CA644D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861232"/>
            <a:ext cx="1597644" cy="199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0" grpId="0"/>
      <p:bldP spid="16950" grpId="1"/>
      <p:bldP spid="16951" grpId="0"/>
      <p:bldP spid="16952" grpId="0"/>
      <p:bldP spid="16953" grpId="0"/>
      <p:bldP spid="16955" grpId="0" animBg="1"/>
      <p:bldP spid="16956" grpId="0" animBg="1"/>
      <p:bldP spid="16957" grpId="0" animBg="1"/>
      <p:bldP spid="16958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节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Microsoft Office PowerPoint</Application>
  <PresentationFormat>Màn hình rộng</PresentationFormat>
  <Paragraphs>137</Paragraphs>
  <Slides>24</Slides>
  <Notes>21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8" baseType="lpstr">
      <vt:lpstr>字魂7号-温暖童稚体</vt:lpstr>
      <vt:lpstr>UVN Banh Mi</vt:lpstr>
      <vt:lpstr>UTM Showcard</vt:lpstr>
      <vt:lpstr>UTM Gradoo</vt:lpstr>
      <vt:lpstr>UVN Vung Tau</vt:lpstr>
      <vt:lpstr>UVN Bo Quen</vt:lpstr>
      <vt:lpstr>Calibri</vt:lpstr>
      <vt:lpstr>Arial</vt:lpstr>
      <vt:lpstr>UTM Guanine</vt:lpstr>
      <vt:lpstr>等线</vt:lpstr>
      <vt:lpstr>等线 Light</vt:lpstr>
      <vt:lpstr>Times New Roman</vt:lpstr>
      <vt:lpstr>UTM Aquarelle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 gach ngang</dc:title>
  <dc:subject>LTvC 4</dc:subject>
  <dc:creator/>
  <cp:keywords>YenVu</cp:keywords>
  <cp:lastModifiedBy/>
  <cp:revision>1</cp:revision>
  <dcterms:created xsi:type="dcterms:W3CDTF">2019-05-19T12:03:05Z</dcterms:created>
  <dcterms:modified xsi:type="dcterms:W3CDTF">2022-08-09T15:16:40Z</dcterms:modified>
  <cp:version>K03</cp:version>
</cp:coreProperties>
</file>